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notesSlides/notesSlide1.xml" ContentType="application/vnd.openxmlformats-officedocument.presentationml.notesSlide+xml"/>
  <Override PartName="/ppt/ink/ink6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94" r:id="rId11"/>
    <p:sldId id="295" r:id="rId12"/>
    <p:sldId id="270" r:id="rId13"/>
    <p:sldId id="266" r:id="rId14"/>
    <p:sldId id="265" r:id="rId15"/>
    <p:sldId id="267" r:id="rId16"/>
    <p:sldId id="274" r:id="rId17"/>
    <p:sldId id="268" r:id="rId18"/>
    <p:sldId id="271" r:id="rId19"/>
    <p:sldId id="272" r:id="rId20"/>
    <p:sldId id="275" r:id="rId21"/>
    <p:sldId id="276" r:id="rId22"/>
    <p:sldId id="277" r:id="rId23"/>
    <p:sldId id="278" r:id="rId24"/>
    <p:sldId id="287" r:id="rId25"/>
    <p:sldId id="279" r:id="rId26"/>
    <p:sldId id="293" r:id="rId27"/>
    <p:sldId id="288" r:id="rId28"/>
    <p:sldId id="289" r:id="rId29"/>
    <p:sldId id="290" r:id="rId30"/>
    <p:sldId id="291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92" r:id="rId39"/>
    <p:sldId id="296" r:id="rId40"/>
    <p:sldId id="297" r:id="rId41"/>
    <p:sldId id="299" r:id="rId42"/>
    <p:sldId id="300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2A3C"/>
    <a:srgbClr val="803850"/>
    <a:srgbClr val="2B131B"/>
    <a:srgbClr val="6B2F4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3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5T10:00:22.7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1,'19'0,"41"0,-60 0,40 0,-20 0,-1 0,1 0,-20 0,20 0,0 0,0 0,0 0,0 0,-1 0,-19 0,20 0,-20 0,20 0,-20 0,20 0,0 0,-20 0,20 0,-20 0,19 0,21 0,-40 0,40 0,-20 0,-20 0,39 0,-39 0,20 0,20 0,-20 0,0 0,0 0,-1 0,1 0,-20 0,20 0,0 0,0 0,-20 0,20 0,0 0,-20 0,19 0,1 0,20 0,0 0,19 0,-39 0,20 0,-20 0,-1 0,1 0,-20 0,20 0,40 0,-21 0,1 0,0 0,-20 0,0 14,-1-14,1 0,20 0,-20 0,0 0,19 0,-19 0,0 0,0 0,0 0,0 0,0 0,-20 0,39 0,-19 0,0 0,0 0,-20 0,20 0,-20 0,19 0,1 0,0 0,40 0,-21 0,-19 0,0 0,-20 0,20 0,0 0,0 0,0 0,-20 0,39 0,-39 0,40 0,-20 0,38 0,-58 0,20 0,20 0,-40 0,20 0,-20 0,20 0,-20 0,39 0,-39 0,20 0,0 0,0 0,-20 0,20 0,-20 0,20 0,19 0,-19 0,0 0,40 0,-60 0,19 0,1 0,0 0,0 0,0 0,0 0,19 0,21 0,-20 0,-20 0,-1 0,21 0,-40 0,20 0,-20 0,20 0,0 0,19 0,1 13,-20-13,20 0,-21 0,21 0,-20 0,0 0,0 0,-20 0,20 0,-20 0,19 0,1 0,0 0,-20 0,40 0,-40 0,20 0,0 0,-1 0,21 0,-20 0,0 0,20 0,-21 0,-19 0,20 0,20 0,-20 0,20 0,-1 0,1 0,-20 0,0 0,-1 0,-19 0,40 0,-20 0,0 0,0 0,39 0,-39 0,-20 0,20 0,0 0,20 0,-21 0,21 0,-40 0,20 0,0 0,0 0,0 0,-1 0,1 0,20 0,-40 0,20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5T10:08:59.3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0-1,'0'0,"20"0,20 16,-40-16,20 0,0 0,39 0,-19 15,0-15,-21 0,1 0,-20 0,40 0,-20 0,20 0,-40 0,20 0,-1 0,1 0,-20 0,20 0,0 0,0 0,0 0,0 0,19 0,-19 0,0 0,0 0,-20 0,20 0,0 0,-1 0,1 0,-20 0,20 0,20 0,-40 0,20 0,-20 0,20 0,-1 0,-19 0,20 0,-20 0,20 0,-20 0,20 0,0 0,0 0,20 0,-21 0,21 0,0 0,0 0,-1 0,-19 0,0 0,0 0,-20 0,40 0,-40 0,19 0,1 0,0 0,0 0,0 0,0 0,39 16,-59-16,40 0,0 0,0 0,-21 0,1 0,0 0,-20 0,40 0,0 0,19 0,-19 16,0-16,-1 0,-19 0,20 0,-40 0,20 0,0 0,-1 0,1 0,-20 0,20 0,0 0,20 0,0 0,-1 0,41 0,-21 0,1 0,-20 0,-1 0,-19 0,0 0,-20 0,20 0,0 0,0 0,-20 0,19 0,21 0,-20 0,-20 0,40 0,-40 0,20 0,0 0,-1 0,1 0,-20 0,20 0,0 0,0 0,-20 0,20 0,0 0,-1 0,1 0,-20 0,20 0,0 0,0 0,-20-16,40 16,-21 0,1-16,0 16,-20 0,40 0,-40 0,40-15,-21 15,21 0,0-16,-40 16,20 0,0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5T10:09:11.2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0-1,'0'0,"20"0,-20 0,20 0,19 0,-19 0,0 0,20 0,-40 0,20 0,19 0,-19 0,0 0,0 0,-20 0,40 0,-21 0,-19 0,20 0,-20 0,20 0,20 20,-20-20,19 0,1 0,-20 0,0 0,0 0,0 0,-1 0,1 0,20 0,-20 0,0 0,-20 0,20 0,-20 0,19 0,1 0,20 0,0 0,19 0,1 0,-20 0,-21 0,1 0,0 0,-20 0,20 0,0 0,0 0,19 0,-39 0,20 0,-20 0,40 0,-40 0,20 0,39 0,-19 0,20 0,-41 0,1 0,20 0,-20 0,0 0,-20 0,39 0,1 0,-20 0,20 0,-40 0,20 0,-20 0,19 0,21 0,-20 0,0 0,20 0,-40 0,39 0,-39 0,20 0,0 0,0 0,20 0,19 0,-19 0,-20 0,0 0,19 0,-39 0,20 0,-20 0,40 0,0 0,-1 0,0 21,-39-21,40 0,-40 0,20 0,19 0,1 0,20 0,-21 0,1 0,-20 0,20 0,-40 0,19 0,41 0,-40 0,20 0,-21 0,1 0,0 0,0 0,-20 0,40 0,-20 0,19 0,-19 0,40 0,-21 0,-19 0,0 0,-20 0,20 0,20 0,-20 0,19 0,1 0,0 0,-1 0,-19 0,0 0,0 0,0 0,0 0,0 0,-1 0,1 0,-20 0,20 0,40 0,-21 0,-19 0,0 0,20 0,-20 0,19 0,1 0,-20 0,40 0,-21 0,-19 0,0 0,0 0,0 0,-20 0,39 0,-19 0,20 0,0 0,-40 0,20 0,19 0,-19 0,20 0,-20 0,19 0,-19 0,0 0,0 0,-20 0,20 0,20 0,-40 0,39 0,-19 0,0 0,0 0,0 20,0-20,-20 0,19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5T10:09:42.0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0,'0'0,"39"0,-19 0,0 0,20 0,-20 0,19 0,-19 0,0 0,20 0,-20 0,19 0,-19 0,0 0,20 0,-21 0,-19 0,20 0,0 0,-20 0,20 0,-20 0,40 0,-21 0,-19 0,20 0,-20 0,20 0,0 0,0 0,-20 0,20 0,-1 0,21 0,0 16,19-16,1 0,-1 0,-19 0,20 0,-41 0,1 0,0 0,-20 0,20 0,0 0,0 0,-20 0,19 0,1 0,-20 0,20 0,-20 0,20 0,-20 0,40 0,-40 0,19 0,1 0,0 0,-20 0,20 0,-20 0,20 0,-20 0,40 0,-40 0,19 0,21 0,-20 0,-20 0,20 0,0 0,-1 0,-19 0,40 0,-40 0,20 0,0 0,0 0,-1 0,-19 0,40 0,-20 0,20 0,-21 0,1 0,-20 0,20 0,0 0,0 0,0 0,0 0,19 0,-19 0,20 0,-20 0,-1 0,1 0,0 0,0 0,0 0,-20 0,20 0,-1 0,1 0,20 0,-40 0,40 0,-21 0,-19 0,20 0,0 0,-20 0,20 0,-20 0,20 0,-20 0,39 0,-19 0,-20 0,40 0,-40 0,20 0,0 0,0 0,-20 0,19 0,1 0,0 0,0 0,0 0,-20 0,39 0,-39 0,20 0,-20 0,20 0,-20 0,20 0,20 0,-21 0,21 0,-20 0,20 0,-1 0,1 0,0 0,-21 0,1 0,0 0,-20 0,20 0,-20 0,20 0,-20 0,40 0,-21 0,1 0,-20 0,20 0,-20 0,40 0,-1 0,1 0,0 0,-20 0,19 0,1 0,-20 0,0 0,-1 0,-19 0,20 0,0 0,0 0,20 0,-40 0,19 0,1 0,0 0,0 0,0 0,20 0,-1 0,1 0,-20 0,0 0,-1 0,-19 0,40 0,-20 0,-20 0,20 0,0 0,-20 0,19 0,-19 0,20 0,0 0,0 0,-20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5T10:49:15.7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11,'20'9,"-20"-9,40 0,-1 0,-19 0,0 0,-20 0,20 0,20 0,-1 0,-19 0,0 0,20 0,-40 0,20 0,-20 0,20 0,19 0,-39 0,40 0,-40 0,40 0,-1 0,1 0,20 0,-41 0,-19 0,40-9,-40 9,20 0,-20 0,20 0,-20 0,20 0,0 0,-20 0,19 0,1 0,0 0,0 0,-20 0,40 0,-1 0,21 0,0 0,-21 0,1 0,-20 0,0 0,-20 0,20 0,19 0,21 0,-1 0,-39 0,-20 0,20 0,0 0,0 0,-20 0,20 0,0 0,-20 0,19 0,1 0,0 0,0 0,0 0,0 0,-20 0,19 0,1 0,0 0,-20 0,20 0,0 0,0 0,-20 0,20 0,-20 0,19 0,-19 0,20 0,0 0,20 0,0 0,-40 0,19 0,1 0,0 0,0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5T10:49:21.3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55,'20'0,"0"0,19 0,-19 0,0 0,0 0,-20 0,20 0,-20 0,19 0,1 0,0 0,-20 0,20 0,-20 0,20 0,-20 0,20 0,-1 0,-19 0,20 0,20 0,-20 0,-20 0,39 0,-39 0,20 0,-20 0,20 0,0 0,0 0,-20 0,20 0,-20 0,19 0,1 0,-20 0,20 0,0 0,0 0,-20 0,20 0,-20 0,19 0,-19 0,20 0,20 0,-20 0,0 0,39 0,-39 0,0 0,0 0,-1 0,1 0,0 0,0 0,39 0,-19 0,0 19,-20-19,-1 0,-19 0,20 0,-20 0,20 0,-20 0,20 0,0 0,0 0,-20 0,19 0,1 0,0-19,20 19,-1 0,-19 0,0 0,20 0,19 0,-39 0,0 0,0 0,19 0,-39 0,20 0,0 0,0 0,0 0,0 0,-1 0,1 0,-20 0,20 0,0 0,20 0,19-18,-19 18,-1-18,-19 18,0 0,-20 0,20-19,-20 19,20 0,0 0,-20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5T12:07:47.0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0-1,'0'0,"40"21,-20-21,0 0,19 0,41 0,-21 0,-39 0,0 0,0 0,0 0,-20 0,20 0,19 0,-19 0,0 0,-20 0,20 0,19 0,-19 0,20 0,-20 0,20 0,-21 0,1 0,0 0,-20 0,20 0,0 0,19 0,1 0,-20 0,0 0,0 0,0 0,-1 0,1 0,20 0,-40 0,20 0,-20 0,20 0,-1 0,1 0,0 0,0 0,-20 0,20 0,0 0,0 0,-1 0,1 0,0 0,40 0,-21 21,1-21,-20 0,0 0,0 0,-1 0,1 0,0 0,-20 0,20 0,0 0,-20 0,20 0,-1 0,1 0,-20 0,20 0,0 0,20 0,-1 0,-19 0,0 0,-20 0,20 0,0 0,0 0,-1 0,21 0,-20 0,0 0,39 0,-19 0,-20 0,20 0,-1 0,-39 0,40 0,-20 0,0 0,0 0,19 0,-19 0,0 0,0 0,-20 0,20 0,-1 0,1 0,20 0,-20 0,0 0,19 0,1 0,-20 0,20 0,-1 0,-19 0,20 0,19 0,-59 0,20 0,0 0,0 0,0 0,-20 0,39 0,-19 0,20 0,-20 0,20 0,-1 0,-19 0,0 0,20 0,-21 0,1 0,20 0,20 0,-41 0,1 0,0 0,20 0,-40 0,39 0,-19 0,40 0,-1 0,1 0,-40 0,0 0,-1 0,1 0,-20 0,20 0,0 0,20 0,-1 0,-19 0,20 0,-20 0,19 0,-39 0,40 0,-40 0,20 0,0 0,20 0,-21 0,21 0,0 0,-1 0,-19 0,0 0,0 0,0 0,19 0,1 0,20 0,-1 0,-19 0,-20 0,-20 0,39 0,-39 0,20 0,20 0,-20 0,20 0,-21 0,41 0,-40 0,0 0,-1 0,21 0,-20 0,0 0,20 0,19 21,-19-21,19 0,-39 0,20 0,0 0,-1 0,1 0,0 0,-21 0,21 0,0 0,-20 0,0 0,-1 0,1 0,0 0,20 0,-20 0,-20 0,39 0,-19 0,20 0,-20 0,0 0,-1 0,1 0,0 0,-20 0,40 0,-20 0,-1 0,21 0,0 0,19 0,-19 0,0 0,-1 0,-19 0,20 0,0 0,-1 0,1 0,0 0,-20 0,19 0,1 0,-40 0,40-21,-1 21,1 0,0 0,19 0,1 0,-20 0,19 0,-39 0,20 0,-21 0,21 0,-20 0,20 0,-1 0,-19 0,0 0,20 0,-20 0,-1 0,1 0,-20 0,20 0,20 0,0 0,-21 0,1 0,0 0,0 0,-20 0,20 0,0 0,-1 0,1 0,20 0,-20 0,-20 0,20 0,0 0,-20 0,19 0,21 0,-20 0,0 0,19 0,-19 0,0 0,0 0,0 0,0 0,19 0,-19 0,0 0,0 0,0 0,0 0,-20 0,19 0,-19 0,20 0,0 0,0 0,20 0,-40 0,20 0,19 0,-39 0,20 0,0 0,0 0,19 0,21 0,-40 0,20 0,-21 0,21 0,-40 0,20 0,0 0,0 0,-1 0,1 0,20 0,-20 0,19 0,-39 0,20 0,0 0,0 0,0 0,0 0,0 0,19 0,-19 0,-20 0,20 0,0 0,0 0,-1 0,1 0,0 0,20 0,-40 0,40 0,-40 0,19 0,1 0,-20 0,40 0,-20 0,0 0,-1 0,-19 0,20 0,-20 0,40 0,-20 0,0 0,-20 0,20 0,-1 0,-19 0,20 0,0 0,-20 0,20 0,-20 0,20 0,39 0,-19 0,-40 0,40 0,-40 0,20 0,-20 0,19 0,-19 0,20 0,0 0,40 0,-21 0,1 0,-40 0,20 0,39 0,-39 0,-20 0,20 0,0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5T12:28:50.96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0,'20'0,"0"0,-20 0,20 0,-20 0,20 0,-20 0,20 0,0 0,-20 0,19 0,1 0,0 0,0 0,0 0,0 0,0 0,-20 0,19 0,1 0,-20 0,20 0,-20 0,20 0,0 0,0 0,0 0,-20 0,19 0,1 0,-20 0,20 0,-20 0,20 0,-20 0,20 0,0 0,0 0,-20 0,19 0,-19 0,40 0,-40 0,20 0,20 0,-20 0,-1 0,1 0,0 0,-20 0,20 0,-20 0,20 0,-20 0,40 0,-20 0,-1 0,-19 0,20 0,0 0,-20 0,40 0,-20 0,-20 0,39 0,-39 0,20 0,0 0,0 0,20 0,-40 0,20 0,-1 0,-19 0,20 0,0 0,-20 0,20 0,-20 0,20 0,0 0,0 0,-20 0,19 0,21 0,-40 0,20 0,-20 0,20 0,0 0,-20 0,20 0,-20 0,19 0,1 0,0 0,20 0,-20 0,0 0,0 0,-20 0,39 0,-39 0,20 0,-20 0,20 0,-20 0,20 0,0 0,-20 0,20 0,-20 0,19 0,-19 0,20 0,-20 0,20 0,0 0,0 0,-20 0,40 0,-21 0,-19 0,40 0,-40 0,40 0,0 0,-21 0,1 0,0 0,20 0,-40 0,20 0,0 0,-20 0,19 0,1 0,0 0,0 0,-20 0,20 0,-20 0,40 0,-40 0,19 0,1 0,-20 0,20 0,0 0,0 0,20 0,-1 0,1 0,0 0,-40 0,20 0,0 0,-20 0,39 0,-39 0,40 0,-40 0,20 0,-20 0,20 0,-20 0,39 0,-39 0,20 0,0 0,0 0,0 0,0 0,0 0,-1 0,21 0,-20 0,-20 0,20 0,-20 0,40 0,-40 0,19 0,-19 0,20 0,-20 0,20 0,0 0,0 0,20 0,-1 0,-19 0,0 0,0 0,0 0,20 0,-21 0,21 0,0 0,0 0,-21 0,-19 0,20 0,0 0,-20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5T12:27:29.7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79,'-19'0,"19"0,19 0,21 0,-20 0,-20 0,20 0,0 0,19 0,-19 0,-20 0,20 0,-20 0,20 0,0 0,20 0,-40 0,20 0,19 0,-39 0,20 0,0 0,0 0,0 0,-20 0,20 0,-20 0,19 0,1 0,0 0,0 0,20 0,-20 0,19 0,-19 0,0 0,-20 0,20 0,-20 0,20 0,-20 0,20 0,0 0,0 0,-1 0,1 0,40 0,-40 0,0 0,19 0,1 0,-20 0,20 0,-20 0,-1 0,1 0,0 0,-20 0,20 0,-20 0,20 0,0 0,0 0,0 0,-1 0,41 0,-20 0,-1 0,-19 0,20 0,0 0,0 0,-21 0,1 0,0 0,0 0,0 0,0 0,0 0,-1 0,21 0,0 0,0 0,-20 0,-1 0,21 0,-40 0,40 0,-20 0,39 0,1 0,-20 0,19 0,-19 0,-20 0,0 0,20 0,-1 0,-19 0,0 0,20 0,19 0,-39 0,0 0,20 0,0 0,-21 0,1 0,0 0,0 0,20 0,-20 0,39 0,-39 0,40 0,-1 0,-19 0,-20 0,0 0,20 0,-21 0,1 0,0 0,20 0,0 0,-1 0,-19 0,20 0,-20 0,0 0,0 0,19 0,1 0,0 0,-20 0,19 0,-19 0,-20 0,40 0,-40 0,20 0,20 0,-20 0,-1 0,21 0,-20 0,0 0,20 0,-1 0,1 0,0 0,0 0,-1 0,-19 0,40 0,-40 0,39 0,-39 0,20 0,-20 0,39 0,-19 0,0 0,0 0,-1 0,21 0,-1 0,-19 0,20 0,-20 0,19 0,-39 0,0 0,0 0,39 0,-39 0,20 0,0 0,-1 0,1 0,-20 0,0 0,0 0,20 0,-21 0,1 0,20 0,-20 0,0 0,0 0,0 0,19-19,-39 19,40 0,-20 0,0 0,19-20,1 20,-20 0,0 0,20 0,-40 0,20 0,19 0,1 0,0 0,-40 0,39 0,-39 0,20 0,0 0,0 0,0 0,40 0,-41 0,1 0,0 0,40 0,-20 0,-1 0,-19 0,40 0,-40 0,19 0,-19 0,0 0,-20 0,20 0,0 0,-20 0,40 0,-21 0,1 0,0 0,0 0,0 0,20 0,-20 0,19 0,-19 0,0 0,20 0,-20 0,-1 0,21 0,-40 0,40 0,-20 0,39 0,-39 0,20 0,-20 0,20 0,-1 0,-19 0,20 0,-20 0,20 0,-1 0,-19 0,20 0,-20 0,20 0,-1 0,1 0,20 0,-21 0,1 0,0 0,0 0,-1 0,-19 0,20 0,0 0,-1 0,21 0,-40 0,0 0,0 0,19 0,-19 0,0 0,20 0,-20 0,0 0,-1 0,21 0,-40 0,20 0,-20 0,40 0,-20 0,-1 0,1 0,20 0,-20 0,0 0,0 0,0 0,-1 0,1 0,-20 0,20 0,20 0,-20 0,0 0,19 0,-39 0,20 0,-20 0,40 0,-40 0,20 0,-20 0,20 0,0 0,-1 0,21 0,-20 0,20 0,-20 0,19 0,-19 0,0 0,20 0,-20 0,-20 0,40 0,-1 0,-19 0,0 0,20 0,-20 0,-20 0,39 0,-39 0,20 0,20 0,-20 0,20 0,-21 0,21 0,20 0,-21 0,-39 0,40 0,-40 0,20 0,0 0,0 0,20 0,-1 0,1 0,-20 0,0 0,-20 0,20 0,-20 0,20 0,19 0,-19 0,20 0,0 0,-1 0,-19 0,20 0,-20 0,20 0,-40 0,19 0,-19 0,20 0,20 0,-20 0,0 0,-20 0,20 0,0 0,-1 0,1 0,0 0,20 0,-20 0,0 0,-1 0,21 0,0 0,-20 0,0 0,0 0,-1 0,1 0,0 0,0 0,0 0,-20 0,20 0,-20 0,39 0,-19 0,0 0,-20 0,20 0,20 0,-20 0,-20 0,20 0,-1 0,1 0,0 0,0 0,0 0,20 0,-20 0,-1 0,21 0,-20 0,0 0,0 0,0 0,-1 0,1 0,40 0,-40 0,0 0,19 0,1 0,-40 0,20 0,20 0,-20 0,-20 0,20 0,-1 0,1 0,0 0,0 0,20 0,-20 0,-20 0,19 0,1 0,0 0,-20 0,40 0,-40 0,20 0,0 0,-20 0,20 0,-1 0,-19 0,20 0,0 0,-20 0,20 0,20 0,-20 0,19 0,-39 0,20 0,0 0,0 0,0 0,20 0,-21 0,1 0,20 0,-40 0,20 0,20 0,-40 0,20 0,19 0,-19 0,0 0,0 0,20 0,-1 0,-19 0,0 0,0 0,0 0,20 0,-1 0,-19 0,0 0,40 20,-60-20,20 0,-20 0,19 0,1 0,0-20,20 20,-20 0,0 0,-20 0,19-19,1 19,0 0,-20 0,20 0,20 0,-20 0,0 0,-1 0,-19 0,20 0,-20 0,40 0,-20 0,0 0,0 0,0 0,-1 0,-19 0,20 0,-20 0,20 0,-20 0,40 0,-40 0,20 0,0 0,-1 0,-19 0,20 0,-20 0,40 0,-20 0,-20 0,40 0,-40 0,20 0,-20 0,19 0,-19 0,40 0,-40-20,20 20,-20 0,20 0,-20 0,20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5T12:27:40.3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83,'19'0,"21"0,0 0,19 0,1 0,19 0,-19 0,-21 0,41 0,39 0,0 0,40 0,-1 0,1 0,-20 0,-60-16,-19 16,-1 0,-39 0,0 0,20 0,0 0,19 0,1 0,19 0,-19 0,-1 0,1 0,-41 0,21 0,20 0,-21 0,21 0,-1 0,1 0,19 0,-19 0,-20 0,-21 0,21 0,-20 0,0 0,19 0,21 0,-1 0,-19 0,0 0,-40 0,40 0,-40 0,19 0,21 0,20 0,-41 0,21 0,-20 0,20 0,-1-17,-39 17,20 0,0 0,0 0,20 0,-1 0,1 0,-20 0,20 0,-1 0,-19 0,40 0,-1 0,20 0,-19 17,19-17,-19 0,-20 0,-1 0,-19 0,40 0,-21 0,21 0,-40 0,39 0,1 0,-21 0,1 0,0 0,0 0,-21 0,1 0,20 0,19 0,-19 0,0 0,0 16,-21-16,21 0,-20 0,20 0,-21 0,41 0,-20 0,19 0,-39 0,0 0,0 0,0 0,-1 0,1 0,40 0,-21 0,21 0,-20 0,-1 0,-19 0,0 0,-20 0,20 0,-20 0,40 0,-1 0,21 0,-40 0,-1 0,1 0,0 0,0 0,-20 0,20 0,20 0,-1 0,-19 0,0 0,20 0,-40 0,19 0,1 0,20 0,0 0,-1 0,21 16,-20-16,-1 0,-19 0,0 0,20 0,-40 0,19 0,1 0,20 0,-20 0,0 0,39 0,-39 0,0 0,20 0,-1 0,-19 0,0 0,20 0,-21 0,41 0,-20 0,-20 0,19 0,1 0,-20 0,19 0,1 0,20 0,-21 0,21 0,-60 0,40 0,-1 0,-39 0,20 0,-20 0,20 0,0 0,0 0,0 0,-20 0,19 0,1 0,0 0,-20 0,40 0,-20 0,-20 0,39 0,-19 0,-20 0,40 0,-20 0,-1 0,21 0,20 0,-21 0,21 17,-20-1,-21-16,41 0,-40 0,0 0,-1 0,1 0,0 0,0 0,0 0,0 0,-20 0,20 0,-20 0,19 0,1 0,0 0,20 0,-20 0,-1 0,-19 0,20 0,-20 0,20 0,0 0,0 0,-20 0,20 0,-20 0,20 0,-20 0,19 0,1 0,0 0,20 0,-20 0,-20 0,19 0,1 0,40 0,-20 0,-21 0,1 0,0 0,20 0,-1 0,1 0,-20 0,20 0,19 16,-19-16,19 0,1 0,-20 0,-21 0,21 0,-20 0,0 0,0 0,-1 0,1 0,20 0,-40 0,20 0,-20 0,20 0,19 0,-19 0,0 0,0 17,0-17,0 0,-1 0,1 0,0 0,-20 0,40 0,-20 0,0 0,-1 0,-19 0,40 0,0 0,-40 0,20 0,19 0,-19 0,0 0,-20 0,20 0,0 0,-20 0,39 0,-19 0,0 0,20 0,-20 0,-20 0,39 0,-39 0,20 0,20 0,-20 0,-1 0,1 0,-20 0,40 0,-20 0,0 0,0 0,19 0,-19 0,0 0,0 0,0 0,-1 0,-19 0,20 0,20 0,-20 0,-20 0,39 0,-19 0,0 0,20 0,0 0,-1 0,-19 0,20 0,-1 0,-19 0,-20 0,40 0,0 0,-20 0,19 0,1 0,0 0,-1 0,-19 0,0 0,20 0,-20 0,-1 0,1 0,20 0,-20 0,0 0,19 0,1 0,0 0,-1 0,-19 0,20 0,0 0,-21 0,41 0,-20 0,19 0,-19 0,-1 0,1 0,-20 0,0 0,20 0,-1 0,-19 0,20 0,-20 0,39 0,-39 0,0 0,0 0,19 0,-19 0,0 0,20 0,19 0,-39 0,20 0,-20 0,0 0,-1 0,1 0,20 0,-40 0,40 0,19 0,-19 0,-1 0,1 0,20 0,-40 0,-1 0,21 0,0 0,19 0,-19 0,0 0,-1 0,-19 0,20 0,0 0,-1 0,1 0,0 0,-1 0,1 0,0 0,19 0,-19 0,-20 0,0 0,19 0,1 0,-20 0,0 0,19 0,1 0,20 0,-21 0,21-17,-60 17,39 0,1 0,0 0,-20 0,19 0,-19 0,40 0,-21-16,-19 16,20 0,-20 0,39 0,-19 0,0 0,-20 0,-1 0,21 0,0 0,-1-16,-19 16,20 0,20-17,-21 17,1 0,19 0,-19 0,0 0,19 0,-19 0,0 0,19 0,1 0,-21 0,1 0,-20-16,20 16,19 0,1 0,-40 0,19 0,1 0,0 0,-1-16,1 16,-20 0,20 0,-1-17,1 17,0 0,-1-16,1 16,-20-16,0 16,0 0,-1 0,41 0,-40 0,19 0,1 0,0 0,0 0,19 0,1 0,-21 0,1 0,-20 0,19 0,1 0,20 0,-21 0,-19 0,20 0,-20 0,19 0,21 0,-40 0,0 0,-1 0,1 0,0 0,20 0,0 0,-1 0,1 0,19 0,-19 0,0 0,-20 0,0 0,-1 0,21 0,0 0,-20 0,-1 0,21 0,0 0,-20 0,19 0,1 0,0 0,-1 0,-19 0,0 0,-20 0,20 0,20 0,-40 0,39 0,-19 0,20 0,0 0,-21 0,41 0,-20 0,19 0,1 0,19 16,-59-16,39 0,-19 16,-20-16,0 0,19 0,1 0,0 0,0 0,-1 0,1 0,19 0,-19 0,20 0,-40 0,-1 0,21 0,-20 0,20 0,-1 0,-19 0,20 0,-20 0,-1 0,1 0,20 0,-20 0,59 0,-19 17,-1-17,1 0,-40 0,-20 0,39 0,-19 0,0 0,20 0,-1 0,-39 0,20 0,-20 0,20 0,0 0,-20 0,20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5T12:27:53.6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43,'20'0,"20"0,-20 0,39 0,-19-18,0 0,-21 18,21 0,0 0,0 0,-1 0,1 0,0 0,-1 0,1 0,20 0,-1 0,1 18,-1-18,1 0,-40 0,-1 0,21 0,-20 0,0 0,0 0,-1 0,21 0,-20 0,0 0,0 0,19 0,1 0,0 0,-1 0,-19 0,0 0,0 0,0 0,0 0,0 0,19 0,-19 0,40 0,-40 0,19 0,-19 0,20 0,19 0,1 0,-1 0,-19 0,0 0,-20 0,-1 0,21 0,0 0,-20 0,0 0,39 0,-19 0,-20 0,-1 0,21 0,0 0,-20 0,0 0,19 0,-19 0,20 0,39 0,-19 0,19 0,-19 0,19 18,-19-18,-41 0,21 0,-20 0,20 0,-40 0,19 0,21 0,-40 0,20 0,-20 0,20 0,20 0,-21 0,1 0,20 0,-20 0,20 0,-21 0,21 0,-40 0,20 0,39 0,1 0,19 0,-19 0,-1 0,1 0,0 0,-21 0,-19 0,20 0,-1 0,1 0,20 0,-40 0,19 0,21 0,-21 0,1 0,0 0,0 0,19 0,-19 0,-1 0,-39 0,20 0,0 0,-20 0,20 0,-20 0,20 0,-20 0,20 0,0 0,-1 0,-19 0,40 0,-40 0,20 0,20 0,-21 0,41 0,-40 0,20 0,-1 0,-19 0,0 0,0 0,0 0,0 0,-1 0,-19 0,40 0,0 0,-1 0,1 0,0 0,-40 0,40 0,-21 0,1 0,-20 0,40 0,-20 0,19 0,-19 0,0 0,0 0,-20 0,20 0,-20 0,40 0,-40 0,19 0,1 0,0 0,0 0,-20 0,20 0,-20 0,20 0,-1 0,-19 0,20 0,0 0,0 0,-20 0,20 0,0 0,-20 0,20 0,-1 0,1 0,0 0,0 0,-20 0,20 0,-20 0,20 0,-1 0,1 0,-20 0,20 0,-20 0,20 0,-20 0,20 0,0 0,-20 0,20 0,-1 0,1 0,-20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5T10:00:29.2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0-116,'20'0,"40"0,-1 0,-19 0,0 0,-1 0,-19 0,0 0,-20 0,20 0,0 0,0 0,0 0,19 0,1 0,0 0,19 0,-59 0,20 0,0 0,0 0,0 0,19 0,1 0,0 0,19 0,-19 0,0 0,-1 0,-39 0,20 0,20 0,-40 0,20 0,-20 0,40 0,-1 0,21 0,-20 0,19 0,-19 0,0 0,-21 0,21 0,-20 0,-20 0,20 0,0 0,-20 0,20 0,-20 0,19 0,-19 0,20 0,0 0,-20 0,20 0,-20 0,40 0,-1 0,-19 0,20 0,-40 0,40 0,-40 0,20 0,-1 0,1 0,0 0,40 0,-40 0,-1 0,1 0,40 0,-60 0,20 0,19 0,1 0,0 0,-40 0,39 0,-19 0,0 0,0 0,20 0,-20 0,-1 0,-19 0,20 0,20 0,-20 0,20 0,-1 0,21 0,-20 0,19 0,-39 0,-20 0,40 0,-20 0,19 0,-19 0,20 0,0 0,-1 0,1 0,-20 0,20 0,-21 0,1 0,-20 0,20 0,0 0,20 0,-20 0,19 0,21 0,-60 0,40 0,-21 0,-19 0,20 0,-20 0,40 0,20 0,-60 0,39 0,-19 0,0 0,0 0,-20 0,20 0,-20 0,39 0,-19 0,20 0,-20 0,0 0,-20 0,19 0,1 0,-20 0,20 0,20 0,-20 0,0 0,-1 0,1 0,0 0,40 0,-1 0,1 0,-1 6,-19 0,0-6,-20 0,0 0,19 0,-19 0,0 0,0 0,0 0,19 0,-19 0,0 0,20 0,-20 0,-20 0,20 0,19 0,-19 0,20 0,19 0,1 0,-20 0,-20 0,-1 0,1 0,20 0,0 0,-21 0,1 0,-20 0,40 0,-40 0,20 0,0 0,0 0,-1 0,-19 0,40 0,-40 0,20 0,20 0,-40 0,20 0,-1 0,1 0,-20 0,20 0,-20 0,20 0,-20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5T12:28:02.8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14,'20'0,"-20"0,19 0,1 0,-20 0,20 0,-20 0,20 0,-20 0,20 0,0 0,-20 0,19 0,1 0,0 0,-20 0,20 0,-20 0,20 0,0 0,-1 0,21 0,-40 0,20 0,-20 0,20 0,-20 0,20 0,0 0,-20 0,19 0,1 0,-20 0,20 0,0 0,-20 0,20 0,-20 0,20 0,-20 0,19 0,1 0,-20 0,20 0,-20 0,20 0,-20 0,40 0,-40 0,19 0,1 0,20 0,-40 0,40 0,-40 0,19 0,-19 0,20 0,0 0,0 0,-20 0,20 0,-20 0,20 0,0 0,-1 0,-19 0,40 0,-40 0,20 0,0 0,0 0,-20 0,19 0,-19 0,20 0,0 0,0 0,0 0,-20 0,20 0,-1 0,-19 0,20 0,20 0,-20 0,0 0,-1 0,1 0,0 0,-20 0,20 0,0 0,0 0,19 0,1 0,-40 0,20 0,-20 0,20 0,-20 0,39 0,-19 0,20 0,-20 0,-20 0,20 0,-1 0,1 0,0 0,-20 0,40 0,-40 0,20 0,-20 0,19 0,-19 0,20 0,0 0,-20 0,20 0,-20 0,20 0,-20 0,20 0,-1 0,1 0,-20 0,20 0,-20 0,40 0,-40 0,20 0,-20 0,39 0,-39 0,20 0,-20 0,40 0,-20 0,19 0,-19 0,0 0,-20 0,20 0,-20 0,40 0,-40 0,19 0,1 0,0 0,0 0,-20 0,20 0,0 0,-20 0,19 0,1 0,-20 0,20 0,0 0,-20 0,40 0,-1 0,1 0,-40 0,20 0,0 0,-20 0,39 0,-19 0,0 0,20 0,-20 0,-1 0,21 0,-20 0,0 0,0 0,-1 0,1 0,20 0,0 0,-1 4,1-4,-20 0,19 0,-39 0,20 0,20 0,0 0,-20 0,-1 0,-19 0,20 0,20 0,-20 0,0 0,19 0,-39 0,20 0,0 0,-20 0,20 0,0 0,-1 0,1 0,0 0,0 0,-20 0,20 0,0 0,-20 0,19 0,-19 0,20 0,0 0,0 0,-20 0,20 0,-20 0,20 0,-20 0,19 0,1 0,-20 0,40 0,-20 0,20 0,-40 0,59 0,-39 0,0 0,-20 0,20 0,-1 0,1 0,0 0,-20 0,20 0,0 0,0 0,-1 0,1-4,0 4,-20 0,20 0,0 0,-20 0,20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4T12:50:57.6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66 0,'0'0,"0"20,0-20,0 20,0-20,0 39,0-19,0-20,0 20,0 0,0-20,0 20,0-20,0 20,0 0,0-1,0-19,0 20,0 0,0 0,0-20,0 20,0-20,0 20,0 19,0-39,0 20,0 0,0 0,0 0,0-20,0 39,0-39,0 20,0-20,0 20,0 0,0 0,0-20,0 20,0-20,0 19,0 1,0 20,0-20,0-20,0 20,0-20,0 20,0-1,0-19,0 20,0 0,0 0,0-20,0 20,0 0,0-20,0 19,0 1,0-20,0 20,0-20,0 40,0-40,0 20,0-20,0 20,0-1,0 1,0-20,0 20,0-20,0 20,0-20,0 20,0 0,0-20,0 19,0 1,0 0,0 0,0 20,0-1,0-39,0-39</inkml:trace>
  <inkml:trace contextRef="#ctx0" brushRef="#br0" timeOffset="8437">66 1568,'0'0,"18"20,-18 0,0-1,0 1,0-20,0 20,0-20,0 40,0 0,0-40,0 19,0-19,0 20,0 0,0-20,0 20,0-20,0 20,0-20,0 20,0-1,0 1,0-20,0 20,0-20,0 20,0 0,0 0,0-20,0 20,0-20,0 19,0 1,0-20,0 20,0-20,0 20,0-20,0 20,0 0,0-20,0 19,0-19,0 20,-18 0,18 0,0 20,0-20,0-1,0 1,0 0,0 0,0-20,0 20,0-20,0 20,0 19,0-19,0 0,0 0,0-20,0 20,0 0,0-1,0-19,0 20,0 0,0 0,0 20,0-21,0 1,0 0,0-20,0 20,0 0,0 0,0 0,0-1,0 1,0-20,0 20,0 20,0-40,0 39,0-19,0-20,0 20,-19 0,19-20,0 20,0-20,0 20,0-20,0 20,0-1,0-19,0 20,0-20,0 40,0 0,0 19,0 1,0-21,0-39,0 40,0-40,0 20,0-20,0 20,0-20,0 20,0-1,0 1,0-20,0 40,0-40,0 20,0-20,0 40,0-40,0 19,0 1,0-20,0 40,0 0,0-21,0 21,0-20,0 0,0 0,0 0,0-20,0 19,0 1,0 0,0-20,0 40,0-1,0-19,0-20,0 40,0-20,0-20,0 20,0 0,0-20,0 19,0-19,0 20,0 20,0-20,0 0,0-20,0 19,0 1,0 0,0-20,0 20,0 0,0-20,0 40,0-1,0-39,0 40,0-20,0 19,0-19,0 0,0 0,0 0,0 0,0 0,0-20,0 19,0-19,0 20,0-20,0 40,0-20,0 19,0 1,0-20,0 0,0 0,0-20,0 20,0-1,0 1,0-20,0 20,0 20,0-40,0 20,0-20,0 19,0 1,0 0,0-20,0 20,0-20,0 20,0 0,0 0,0-20,0 19,0 1,0 0,0 20,0-40,0 20,0-1,0 1,0 0,0-20,0 20,0 0,0 0,0 0,0-1,0-19,0 20,0 0,0-20,0 40,0-40,0 20,0-20,0 39,0-39,0 20,0 0,0 0,0 0,0-20,0 20,0-1,0-19,0 20,0-20,0 20,0-20,0 20,0 0,0-20,0 20,0-20,0 19,0 1,0 0,0-20,0 20,0-20,0 20,0-20,0 20,0 0,0-20,0 19,0 1,0 0,0-20,0 20,0-20,0 20,0 0,0-1,0-19,0 20,0-20,0 20,0-20,0 20,0 0,0-20,0 20,0 19,0-39,0 40,0-40,0 20,0 0,0 0,0-20,0 19,0-19,0 20,0 0,0 0,0-20,0 20,0-20,0 40,0-40,0 19,0 1,0 0,0 20,0-40,0 20,0-20,0 19,0-19,0 40,0-40,0 20,0-20,0 20,0 0,0 0,0-1,0 1,0 0,0 0,0 0,0-20,0 20,0-20,0 19,0-19,0 20,0 0,0-20,0 20,0 0,0 0,0 0,0-1,0 1,0 20,0-20,0-20,0 20,0-1,0-19,0 20,0-20,0 20,0-20,0 20,0 0,0 0,0-20,0 20,0-1,0 1,0 0,0-20,0 20,0 0,0 0,0-20,0 39,0-39,0 20,0-20,0 20,0 0,0 0,0-20,0 20,0-20,0 19,0 1,0 0,0 0,0 0,0 0,0-20,0 19,0 1,0 0,0-20,19 40,-19 0,0-40,0 19,0-19,0 20,0-20,0 20,0 0,0-20,18 0,-18 0,19 0,17 0,-36 0,19 0,-19 0,18 0,1 0,-1 0,1 0,-1 0,0 0,-18 0,19 0,-1 0,-18 0,19 0,-19 0</inkml:trace>
  <inkml:trace contextRef="#ctx0" brushRef="#br0" timeOffset="68388">213 7879,'-18'20,"-1"-20,1 0,18 0,-19 0,1 0,18 0,-37 0,19 0,-19 0,37 0,-19 0,19 20,0 0,0-20,0 39,0-39,0 20,0-20,0 20,0-20,0 40,0-40,0 19,0 1,0 0,0 20,0-40,0 20,0-20,0 20,0-1,0 1,0 0,0 0,0 0,0-20,0 20,0-20,0 19,0 1,0 0,0-20,0 20,0-20,0 20,0 0,0-20,19 0,-19 0,18 0,1 0,-1 0,-18 0,19 0,-19 0,18 0,-18 0,37 0,-19 0,1 0,-1 0,1 0,-1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4T12:51:23.14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21,'20'-21,"0"21,0 0,-20 0,20 0,-20 0,20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4T12:51:19.25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0 238,'40'-40,"-40"40,19-20,21 0,-40 20,20-19,39-1,-59 20,20-20,-20 20,40 0,-40 0,20 0,0 0,-20 0,59 0,-39 0,20 0,-40 0,20 0,-1 0,1 0,-20 0,20 0,-20 0,40 0,-40 0,20 0,-20 0</inkml:trace>
  <inkml:trace contextRef="#ctx0" brushRef="#br0" timeOffset="5781">20 20,'39'0,"1"0,0 0,-20 0,-1 0,-19 0,40 0,-40 0,20-20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4T12:47:12.5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0 122,'0'0,"20"0,0 0,-20 0,40 0,-40 0,40 0,-21 0,1 0,0 0,0 0,-20 0,20 0,0 0,0 0,-1 0,-19 0,40 0,-20 0,0 0,-20 0,20 0,-1 0,-19 0,20 0,0 0,-20 0,20 0,0 0,0 0,-20 0,20 0,-20 0,19 0,1 0,0 0,0 0,0 0,0 0,0 0,-1 0,1 0,20 0,-40 0,20 0,0 0,-1 0,1 0,0 0,0 0,0 0,0 0,-20 0,20 0,-20 0,19 0,-19 0,40 0,-40 0,20 0,-20 0,20 0,0 0,-20 0,20 0,-20 0,19 0,-19 0,20 0,0 0,0 0,0 0,0 0,0 0,-20 0,19 0,21 0,-40 0,20 0,0 0,-20 0,20 0,-1 0,1 0,0 0,0 0,20 0,-20 0,-1 0,41 0,-40 0,0 0,19 0,-19 0,0 0,0 0,0 0,0 0,-1 0,-19 0,20 0,0 0,0 0,-20 0,20 0,-20 0,20 0,-20 0,20 0,-1 0,-19 0,20 0,0 0,0 0,0 0,0 0,0 0,19 0,-39 0,20 0,20 0,-20 0,-1 0,1 0,-20 0,20 0,0 0,0 0,-20 0,20 0,0 0,-1 0,-19 0,20 0,-20 0,20 0,0 0,0 0,0 0,-20 0,39 0,-19 0,-20 0,20 0,0 0,-20 0,20 0,19 0,41 0,-1 0,21 0,-41 0,-19 0,0 0,-40 0,19 0,1 0,0 0,-20 0,40 0,-40 0,20 0,19 0,-39 0,20 0,0 0,20 0,-20 0,-1 0,41 0,-40 0,0 0,0 0,19 0,-39 0,40-18,-20 18,19 0,-19 0,0 0,20 0,0 0,-40 0,19 0,21 0,-40 0,20 0,-20-18,20 18,0 0,-20 0,20 0,-20 0,19 0,-19 0,20 0,0 0,0 0,-20 0,20 0,-20 0,20 0,-1 0,1 0,-20 0,40 0,-20 0,-20 0,20 0,0 0,-1 0,21-17,-40 17,40 0,0 0,-40 0,39 0,-19 0,-20 0,40 0,-1 0,-39 0,40 0,-20-18,-20 18,40 0,-20 0,-1 0,1 0,0 0,0 0,0 0,0 0,0 0,-20 0,19 0,21 0,-20-18,0 18,0 0,-20 0,20 0,-1 0,1 0,0-18,0 18,20 0,-21 0,1 0,20 0,-20 0,0 0,0 0,-1 0,1 0,0 0,0 0,0 0,0 0,-20 0,20 0,-20 0,19 0,1 0,20 0,-40 0,40 0,-21 0,1 0,-20 0,40 0,-40 0,20 0,20 0,-21 0,1 0,0 0,-20 0,20 0,-20 0,40 0,-40 0,20 0,-1 0,1 0,-20 0,20 0,-20 0,20 0,0 0,0 0,-20 0,19 0,21 0,-40 0,20 0,-20 0,40 0,-20 0,-20 0,19 0,1 0,20 0,-40 0,40 0,-1 0,1 0,0 0,-20 0,-1 0,1 0,-20 0,20 0,0 0,0 0,0 0,0 0,-1 0,21 0,0 0,-20 0,19 0,21 18,-40-18,0 0,0 0,-20 0,19 0,21 0,-20 0,20 0,-1 0,-39 0,20 0,-20 0,20 0,0 0,0 0,19 0,1 0,-20 0,0 0,0 0,0 0,-20 0,19 0,21 0,-20 0,-20 0,40 0,-40 0,19 0,1 0,0 0,40 0,-21 0,1 0,0 0,-20 0,19 0,-19 0,0 0,0 0,0 0,0 0,39 0,-39 0,0 0,20 18,-1-18,-19 0,0 0,20 0,-1 0,-19 0,0 0,40 0,-41 0,-19 0,20 0,0 0,0 0,0 0,0 0,-20 0,20 0,-20 0,19 0,-19 0,60 18,19-18,1 0,-21 0,1 0,-40 0,0 0,-20 0,19 0,-19 0,60 17,0 1,-1-18,-19 0,0 0,-21 0,21 0,-20 0,20 0,19 0,-39 0,0 0,0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4T12:47:28.9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0-1,'0'10,"39"-10,1 0,0 0,-20 0,-20 0,19 0,61 0,-21 0,-19 0,20 0,-41 0,1 0,0 0,-20 0,40 0,-1 0,1 0,20 0,-1 0,-39 0,0 0,0 0,-1 0,1 0,20 0,0 0,-20 0,-1 0,21 0,-20 0,0 0,0 0,-20 0,39 0,1 0,19 0,-39 0,20 0,-20 0,0 0,-20 0,19 0,-19 0,20 0,0 0,-20 0,20 0,20 0,-40 0,19 0,1 0,0 0,0 0,20 0,-20 0,19 0,1 0,-40 0,20 0,0 0,-1 0,1 0,0 0,-20 0,20 0,20 0,-40 0,19 0,-19 0,40 0,-40 0,20 0,0 0,0 0,-1 0,1 0,0 0,0 0,20 0,-20 0,-1 0,41 0,-40 0,0 0,-1 0,-19 0,20 0,-20 0,40 0,-40 0,20 0,0 0,-1 0,21 0,0 0,-40 0,20 0,-1 0,1 0,-20 0,20 0,0 0,0 0,-20 0,20 0,-20 0,19 0,1 0,20 0,-20 0,20 0,-40 0,19 0,1 0,0 0,-20 0,20 0,20 0,-40 0,19 0,1 0,0 0,0 0,-20 0,20 0,-20 0,20 0,-1 0,-19 0,20 0,-20 0,20 0,-20 0,20 0,0 0,-20 0,20 0,-20 0,19 0,21 0,-40 0,40 0,-1 0,-19 0,0 0,0 0,0 0,0 0,-20 0,20 0,-20 0,19 0,-19 0,20 0,0 0,0 0,-20 0,40 0,-40 0,19 0,-19 0,60 0,19 0,-39 0,-20 0,0 0,-20 0,19 0,41 0,-40 0,0 0,-1 0,1 0,-20 0,20 0,0 0,0 0,0 0,0 0,19 0,-39 0,20 0,20 0,-20 0,-1 0,1 0,-20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4T12:48:11.0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-1-354,'19'0,"1"0,0 0,0 0,-20 0,20 0,0 0,-20 0,19 0,1 0,0 0,-20 0,20 0,20 0,-21 0,1 0,20 0,20 0,-41 0,21 0,-20 0,20 0,19 39,1-39,-21 0,-39 0,20 0,-20 0,40 0,-40 0,20 0,19 0,-19 0,0 0,0 0,-20 0,20 0,0 0,19 0,-39 0,20 0,0 0,0 0,0 0,-20 0,20 0,-20 0,19 0,1 0,-20 0,20 0,20 0,-20 0,-1 0,1 0,-20 0,20 0,0 0,-20 0,20 0,0 0,-20 0,20 0,-1 0,21 0,-20 0,0 0,19 0,-19 0,0 0,0 0,20 0,-40 0,39 0,-19 0,0 0,0 0,-20 0,20 0,-20 0,20 0,-1 0,1 0,0 0,0 0,0 0,0 0,-1 0,1 0,-20 0,20 0,0 0,-20 0,20 0,0 0,-20 0,20 0,-1 0,-19 0,20 0,20 0,-40 0,20 0,-20 0,20 0,-1 0,1 0,0 0,0 0,20 0,-1 39,1-39,-40 0,40 0,-40 0,20 0,-20 0,39 0,-39 0,20 0,-20 0,40 0,-40 0,20 0,19 0,-39 0,20 0,0 0,-20 0,20 0,0 0,19 0,-39 0,20 0,0 0,0 0,0 0,19 0,-19 0,20 0,-20 0,19 0,-39 0,20 0,-20 0,40 0,-40 0,20 0,0 0,0 0,-1 0,-19 0,40 0,-20 0,0 0,0 0,19 0,-19 0,0 0,0 0,0 0,0 0,-20 0,19 0,21 0,-20 0,20 0,-21 0,41 0,-60-39,20 39,0 0,-20 0,20 0,-1 0,1 0,0 0,0 0,20 0,-21 0,-19 0,40 0,-20 0,0 0,0 0,39 0,-19 0,-20 0,19 0,-19 0,20 0,-20-39,0 39,19 0,-39-39,20 39,20 0,-40 0,20 0,-20 0,19 0,1 0,0 0,-20 0,20 0,20 0,-20 0,-1 0,-19 0,20 0,-20 0,20 0,-20 0,20 0,0 0,0 0,-1 0,1 0,0 0,-20 0,40 0,-40 0,40 0,-21 0,21 0,-20 0,-20 0,20 0,0 0,-1 0,1 0,0 0,20 0,0 0,-40 0,39 0,1 0,-20 0,0 0,-20 0,19 0,21 0,-20 0,20 0,-1 0,1 0,0 0,-1 0,-19 0,0 0,40 0,-60 0,39 0,1 0,0 0,-1 0,-19 0,0 0,0 0,-20 0,40 0,-40 0,19 0,1 0,0 0,0 0,-20 0,20 0,19 0,-19 0,0 0,-20 0,20 0,20 0,-40 0,39 0,-39 0,20 0,20 0,-40 0,20 0,19 0,-19 0,0 0,0 0,0 0,0 0,0 0,-20 0,39 0,-39 0,20 0,20 0,-20 0,-1 0,21 0,-40 0,20 0,0 0,0 0,19 0,-19 0,-20 0,40 0,-20 0,0 0,19 0,1 0,-20 0,0 0,-1 0,-19 0,40 0,-20 0,20 0,-21 0,1 0,0 0,0 0,20 0,-20 0,-1 0,21 0,-20 0,0 0,0 0,-20 0,19 0,1 0,0 0,40 0,-21 0,1 0,-20 0,0 0,19 0,-19 0,0 0,20 0,-20 0,0 0,-1 0,-19 0,20 0,20 0,-40 0,40 0,-21 0,1 0,20 0,0 0,-1 0,21 0,-40 0,0 0,-1 0,1 0,0 0,20 0,-1 0,1 0,-20 0,0 0,19 0,-19 0,20 0,0 0,19 0,-19 0,0 0,-1 0,-19 0,20 0,0 0,19 0,1 0,-21 0,1 0,-20 0,0 0,19 0,-19 0,20 0,0 0,-1 0,1 0,0 0,-40 0,19 0,1 0,0 0,20 0,-40 0,20 0,0 0,-1 0,1 0,-20 0,20 0,-20 0,40 0,-40 0,20 0,19 0,-39 0,40 0,0 0,-21 0,1 0,0 0,-20 0,20 0,-20 0,40 0,-1 0,1 0,0 0,-1 0,-19 0,20 0,-20 0,0 0,0 0,-20 0,19 0,1 0,0 0,0 0,-20 0,20 0,0 0,-1 0,1 0,0 0,0 0,20 0,-40 0,39 0,-19 0,0 0,0 0,20 0,-1 0,21 0,-21 0,21 0,19 0,-39 0,0 0,-1 0,1 0,-20 0,20 0,-1 0,1 0,20 0,-41 0,1 0,0 0,20 0,-1 0,21 0,-20 0,-1 0,1 0,-20 0,39 0,-39 0,0 0,20 0,0 0,59 0,-60 39,21-39,-20 0,19 0,-19 0,-20 0,39 0,-19 0,0 0,-21 0,21 0,20 0,-21 0,-39 0,20 0,20 0,-20 0,0 0,19 0,-19 0,40 0,-21 0,1 0,20 0,-1 0,-19 0,19 0,-19 0,-20 0,20 0,-1 0,1 0,-20 0,19 0,-19 0,20 0,0 0,-1 0,1 0,20 0,-1 0,-19 0,-1 0,1 0,20 0,-41 0,21 0,0 0,0 0,19 0,-19 0,-1 0,-19 0,0 0,20 0,-40 0,20 0,0 0,19 0,-19 0,20 0,-20 0,-1 0,1 0,0 0,20 0,-20 0,19 0,21 0,-40 0,0 0,-1 0,41 0,-40 0,19 0,1 0,0 0,0 0,-1 0,1 0,-20 0,0 0,39 0,-39 0,20 0,-21 0,41 0,-40 0,0 0,19 0,1 0,0 0,-20 0,-1 0,1 0,0 0,0 0,20 0,-20 0,19 0,1 0,-20 0,39 0,-19 0,0 0,-20 0,19 0,21 0,-21 0,1 0,0 0,-20 0,-1 0,21 0,-20 0,20 0,-20 0,-1 0,1 0,0 0,20 0,-1 0,1 0,0 0,-20 0,19 0,-19 0,0 0,20 0,-1 0,1 0,-40 0,20 0,0 0,0 0,-1 0,41 0,-40 0,0 0,19 0,1 0,20 0,-21 0,-19 0,20 0,-20 0,39-39,-59 39,20 0,0 0,-20 0,20 0,0 0,-1 0,-19 0,40 0,-40 0,20 0,39 0,-59 0,60 0,-40 0,0 0,39 39,-39-39,20 0,-20 0,19 0,-19 0,0 0,0 0,0 0,19 0,-19 0,0 0,20 0,-1 0,1 0,20 0,-21 0,21 0,-20 0,-1 0,-19 0,20 0,-40 0,20 0,-20 0,19 0,1 0,-20 0,20 0,-20 0,20 0,40 0,-1 0,-19 0,-1 0,1 0,-20 0,0 0,0 0,-1 0,-19 0,20 0,0 0,0 0,0 0,0 0,0 0,19 0,1 0,-20 0,0 0,-20 0,19 0,21 0,-20 0,0 0,19 0,1 0,0 0,-20 0,0 0,19 0,-39 0,20 0,-20 0,20 0,0 0,0 0,-1 0,1 0,40 0,-20 0,-21 0,1 0,0 0,-20 0,20 0,0 0,0 0,19 0,1 0,0 0,-20 0,19 0,-19 0,0 0,-20 0,20 0,39 0,-19 0,-40 0,40 0,-21 0,-19 0,40 0,-20 0,0 0,20 0,-21 0,1 0,0 0,20 0,-20 0,-1 0,1 0,0 0,20 0,-20 0,-1 0,-19 0,20 0,0 0,0 0,0 0,0 0,0 0,-20 0,39 0,-39 0,20 0,0 0,-20 0,40 0,-21 0,1 0,0 0,20 0,-20 0,19 0,1 0,0 0,-1 0,1 0,-20 0,0 0,0 0,0 0,-20 0,19 0,-19 0,40 0,0 0,-40 0,39 0,-19 0,0 0,0 0,0 0,59 0,-39 0,19 0,1 0,-60 0,20 0,0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4T12:48:24.1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10,'39'0,"21"0,-1 0,1 0,-40 0,20 0,-21 0,1 0,0 0,20 0,-20 0,19 0,-19 0,0 0,-20 0,20 0,0 0,0 0,-1 0,21 0,0 0,-1 0,-19 0,20 0,-20 0,-20 0,20 0,-1 0,41 0,19 0,40 0,-39 0,-21 0,21 0,-41 0,1 0,-20 0,0 0,20 0,-1 0,1 0,0 0,-21 0,21 0,-20 0,0 0,0 0,39 0,-39 0,59 0,-59 0,40 0,-20 0,-1 0,1 0,-40 0,20 0,-20 0,39 0,1 0,20 14,-1-14,-19 0,-40 0,40 0,-40 0,19 0,1 0,0 0,20 0,-20 0,-1 0,1 0,-20 0,20 0,0 0,0 0,20 0,-21 0,1 0,0 0,20 0,-40 0,20 0,-20 0,19 0,21 0,-20 0,20 0,19 0,-19 0,-20 0,0 0,-1 0,1 0,0 0,20 0,-20 0,0 0,-1 0,1 0,20 0,-20 0,-20 0,20 0,-1 0,1 0,20 0,0 0,19 0,-19 0,0 0,-1 0,-39 0,20 0,0 0,20 0,-20 0,-1 0,21 0,0 0,-1 0,-19 0,20 0,-20 0,0 0,-20 0,39 0,1 0,0 0,19 0,1 0,-21 13,1-13,0 0,-40 0,40 0,-21 0,-19 0,40 0,-20 0,0 0,0 0,-1 0,1 0,0 0,-20 0,20 0,0 0,0 0,19 0,1 0,-20 0,20 0,-1 0,1 0,-20 0,20 0,-1 0,21 0,-1 0,1 0,-1 0,-19 0,0 0,-40 0,20 0,-1 0,-19 0,20 0,0 0,0 0,0 0,39 0,-39 0,0 0,0 0,20 0,-21 0,21 0,-20 0,39 0,-19 0,0 0,0 0,-1 0,1 0,-20 0,0 0,-1 0,41 0,-20 0,-1 0,-19 0,0 0,40 0,-41 0,1 0,40 0,-40 0,19 0,1 0,0 0,-1 0,-19 0,20 0,0 0,-1 0,-19 0,20 0,0 0,-21 0,1 0,0 0,40 0,-21 0,-19 0,0 0,20 0,-1 0,-39 0,20 0,20 0,-40 0,20 0,-20 0,40 0,-21 0,21 0,-20 0,20 0,-21 0,-19 0,20 0,0 0,20 0,-20 0,19 0,-19 0,60 0,-41 0,1 0,0 0,-1 0,-19 0,0 0,20 0,19 0,-19 0,0 0,19 0,1 0,-21 0,21 0,-40 0,19 0,-19 0,0 0,0 0,40 0,-1 0,1 0,-1 0,1 0,-40 0,-1 0,1 0,40 0,-40 0,-1 0,21 0,0 0,-20 0,19 0,-19 0,20 0,19 0,-19 0,0 0,-1 0,1 0,0 0,0 0,-1 0,-19 0,0 0,0 0,19 0,-19-13,0 13,20-14,-20 14,0 0,-1 0,1 0,0-14,-20 14,40 0,-20 0,-1 0,1-13,20 13,-20 0,0 0,0-14,-1 14,1 0,20 0,-20 0,-20 0,39 0,-39 0,20 0,-20 0,20 0,0 0,0-13,20 13,-21 0,21-14,-20 14,0 0,19-13,-19 13,-20 0,20 0,20 0,-40 0,40 0,-21 0,-19 0,20 0,0 0,0 0,0 0,0 0,19 0,-39 0,20 0,20 0,-40 0,20 0,19 0,-19 0,20 0,-20 0,39 0,-19 0,0 0,-21 0,21 0,0 0,-40 0,20 0,19 0,1 0,0 0,-20 0,19 0,1 0,-40 0,40 0,-40 0,39 0,-19 0,20 0,0 0,-21 0,1 0,0 0,-20 0,20 0,0 0,20 0,-40 0,39 0,-19 0,0 0,0 0,0 0,-20 0,39 0,-19 0,20 0,0 0,19 0,-39 0,20 0,-1 0,-39 0,40 0,-20 0,20 0,19 0,-39 0,20 0,-21 0,1 0,0 0,0 0,0 0,0 0,19 0,-39 0,40 0,0 0,-1 0,-19 0,0 0,20 0,-20 0,-1 0,-19 0,20 0,20 0,-20 0,20 13,-1-13,1 0,0 0,-1 0,1 0,0 0,-1 0,1 0,0 0,-1 0,-19 0,0 0,-20 0,20 0,0 0,20 0,-21 0,1 0,20 0,0 0,-21 0,1 0,20 0,20 0,-21 0,1 0,0 0,-21 0,1 0,-20 0,40 0,-40 0,20 0,-20 0,39 0,-19 0,0 0,0 0,0 0,-20 0,20 0,0 0,-20 0,19 0,1 0,0 0,0 0,0 0,0 0,-1 0,-19 0,20 0,0 0,0 0,20 0,-40 0,20 0,-1 0,1 0,-20 0,20 0,-20 0,20 0,-20 0,20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4T12:50:09.1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0-1,'20'0,"40"0,-41 0,1 0,0 0,0 0,0 19,20-19,-1 0,-39 0,20 0,0 0,20 0,-21 0,1 0,0 0,-20 0,20 20,-20-20,20 0,0 0,0 0,-1 0,-19 0,20 0,0 0,0 0,0 0,19 0,-19 0,0 0,0 0,0 0,0 0,-1 0,-19 0,20 0,-20 0,20 0,0 0,-20 0,20 19,20-19,-40 0,19 0,1 0,0 0,-20 0,20 0,0 0,0 0,19 0,-39 0,20 0,-20 0,20 0,0 0,0 0,19 0,-19 0,0 0,-20 0,20 0,0 0,0 0,19 0,1 0,-40 0,20 0,20 0,-40 0,39 0,-39 0,20 0,0 0,0 0,0 0,-20 0,19 0,1 0,0 0,20 0,-20 0,0 0,-1 0,1 0,0 0,0 0,0 0,0 0,-20 0,19 0,-19 0,20 0,0 0,20 0,-40 20,20-20,19 0,-19 0,0 20,40-1,-41-19,1 0,-20 0,20 0,0 0,-20 0,40 0,-40 0,39 0,-19 0,-20 0,40 0,0 0,-40 0,19 0,-19 0,20 0,0 0,0 0,-20 0,20 0,-20 0,20 0,-1 0,1 0,-20 0,40 0,-40 0,20 0,-20 0,40 0,-40 0,19 0,-19 0,20 0,-20 0,20 0,-20 0,40 0,-40 0,39 0,-39 0,20 0,20 0,0 0,-1 0,-19 0,20 0,-20 0,-20 0,20 0,-1 0,1 0,0 0,0 0,-20 0,20 0,0 0,0 0,19 0,-39 0,40 0,-20 0,19 0,-19 0,0 0,0 0,0 0,0 0,0 0,-20 0,19 0,21 0,-20 0,20 0,-21 0,1 0,0 0,-20 0,20 0,0 0,0 0,0 0,-1 0,1 0,-20 0,20 0,0 0,0 0,0 0,-1 0,1 0,0 0,0 0,0 0,20 0,-40 0,19 0,1 0,0 0,0 0,20 0,-21 0,21 0,0 0,-1 0,1 0,-20 20,0-20,20 0,-21 0,1 0,20 0,-40 0,20 0,-20 0,39 0,-39 0,40 0,-20 0,20 0,-20 0,19 0,-19 0,20 0,-20 0,-1 0,1 0,0 0,0 0,-20 0,20 0,0 0,19 0,21 0,-20 0,-1 0,1 0,-20 0,0 0,0 20,-20-20,19 0,1 0,0 0,40 0,-60 0,39 0,1 0,-20 0,20 0,-40 0,39 0,-39 0,20 0,0 0,0 0,19 0,-39 0,20 0,0 0,0 0,20 0,19 0,-19 0,0 0,-1 0,1 0,0 0,-40 0,19 0,1 0,-20 0,40 0,-40 0,20 0,-20 0,40 0,-40 0,19 0,-19 0,20 0,-20 0,20 0,40 0,-41 0,21 0,-20 0,20 0,-20 0,-1 0,1 0,-20 0,20 0,0 0,-20 0,20 0,-20 0,20 0,-1 0,21 0,0 0,0 0,-1 0,1 0,-20 0,0 0,-1 0,1 0,0 0,20 0,-20 0,19 0,-19 0,20 0,-40 0,40 0,-1 0,21 0,-40 0,39 0,-39 0,20 0,19 0,-39 0,-20 0,40 0,-20 0,-1 0,1 0,40 0,-1 19,-19-19,0 0,19 0,-19 0,0 0,-1 0,1 0,-20 0,0 0,19 0,1 0,-20 0,0 0,20 0,-21 0,1 0,0 0,0 0,0 0,0 0,-1 0,1 0,20 0,-20 0,20 0,-21 0,1 0,-20 0,40 0,-40 0,20 0,19 0,-19 0,0 0,20 0,-20 0,0 0,19 0,-19 0,0 0,20 0,-1 0,1 0,-20 0,0 0,0 0,-1 0,1 0,0 0,0 0,20 0,-1 0,-19 0,0 0,0 0,0 0,-1 0,1 0,-20 0,40 0,0 0,-20 0,19 0,-19 0,0 0,0 0,19 0,-19 0,0 0,0 0,20 0,-20 0,-1 0,1 0,-20 0,40 0,0 0,-1 0,1 0,-20 0,39 0,-19 0,0 0,-1 0,1 0,-20 0,20 0,-1 0,1 0,0 0,-1 0,1 0,0 0,19 0,-39 0,40 0,-60 0,20 0,19 0,-19-19,20 19,-20 0,19 0,1 0,-20 0,0 0,-20 0,20 0,-1 0,1 0,20 0,0 0,-21 0,21 0,-20 0,20 0,-40 0,20 0,-1 0,1 0,0 0,20 0,-1 0,-19 0,0 0,20 0,-20 0,0 0,19 0,-19 0,0 0,0 0,19 0,1 0,0 0,0 0,-1 0,1 0,0 0,19 0,21-20,-41 20,21-20,-21 20,1 0,0 0,0 0,-1 0,1 0,-20 0,19 0,1 0,0 0,0 0,-40 0,19 0,1 0,0 0,20 0,-40 0,39 0,-39 0,20 0,20 0,-20 0,-20 0,39 0,1 0,0 0,-20 0,0 0,-1 0,1-19,0 19,0 0,0 0,0 0,-1 0,1 0,20 0,-40 0,20 0,39 0,-39 0,0 0,0 0,0 0,-20 0,20 0,-1 0,1 0,0 0,0 0,0 0,-20 0,40 0,19 0,-19 0,-1 0,-19 0,0 0,-20 0,20 0,0 0,0 0,0 0,-20 0,19 0,-19 0,20 0,0 0,-20 0,20 0,-20 0,40 0,-40 0,19 0,1 0,-20 0,20 0,0 0,-20 0,20 0,0 0,0 0,-20-20,19 20,-19 0,20 0,-20 0,40 0,-20 0,-20 0,20 0,-1 0,-19 0,20-20,-20 20,20 0,0 0,0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4T13:13:51.5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79,'20'0,"0"0,0 0,0 0,0 0,-1 0,1 0,-20 0,20 0,-20 0,20 0,-20 0,40 0,-40 0,19 0,21 0,-40 0,20 0,20 0,-21 0,1 0,0 0,0 0,0 0,0-20,-20 20,20 0,-1 0,1 0,0 0,0 0,-20 0,20 0,-20 0,20 0,-20 0,19 0,1 0,-20 0,20 0,-20 0,20 0,0 0,0 0,-20 0,19 0,1 0,0 0,0 0,40 0,-1 0,-19 0,39 0,-59 0,0 0,20 0,-21 0,-19 0,40 0,-20 0,0 0,19 0,-39 0,40 0,-20 0,0 0,0 0,0 0,-1 0,1 0,0 0,20 0,-20 0,-1 0,1 0,0 0,20 0,-20 0,-1 0,1 0,-20 0,20 0,0 0,0 0,-20 0,40 0,-21 0,1 0,0 0,0 0,0 0,0 0,-20 0,39 0,-19 0,20 0,-20 0,-1 0,1 0,0 0,-20 0,20 0,-20 0,40 0,-20 0,39 0,-19 0,-1 0,-19 0,40 0,-40 0,0 0,-1 0,-19 0,20 0,0 0,0 0,20 0,-21-19,-19 19,40 0,-40 0,20 0,0 0,0 0,-20 0,20 0,-1 0,1 0,0 0,20 0,-20 0,-1 0,-19 0,20 0,0 0,0 0,20 0,-1 0,-19 0,20 0,-20 0,19 0,1 0,-20 0,0 0,0 0,-1 0,1 0,-20 0,20 0,0 0,0 0,0 0,-20 0,39 0,-39 0,20 0,20 0,-40 0,40 0,-40 0,19 0,-19 0,20 0,0 0,20 0,-1 0,1 0,-20 0,0 0,20 0,-40 0,19 0,1 0,0 0,-20 0,20 0,20 0,-40 0,39 0,-19 0,0 0,0 0,0 0,-20 0,20 0,-1 0,-19 0,20 0,-20 0,20 0,-20 0,20 0,0 0,0 0,19 0,-19 0,20 0,-20 0,19 0,-19 0,0 0,0 0,0 0,0 0,-1 0,1 0,0 0,0 0,0 0,0 0,19 0,-19 0,0 19,39-19,-39 0,20 0,-20 0,0 0,0 0,-1 0,1 0,0 0,20 0,-20 0,-1 0,21 0,-40 0,20 0,20 0,-20 0,-1 0,21 0,0 0,-40 0,20 0,-20 0,19 0,1 0,0 0,-20 0,40 0,0 20,-21-20,1 0,20 0,-20 0,-20 0,20 0,-1 0,1 0,0 0,0 0,39 0,-39 0,0 0,0 0,0 0,0 0,19 0,1 0,-20 0,0 0,39 0,-39 0,0 20,20-20,-1 0,-19 0,0 0,0 0,-20 0,20 0,0 0,-20 0,19 0,1 0,0 0,-20 0,20 0,-20 0,20 0,19 0,-39 0,20 0,-20-20,20 20,0 0,0 0,-20-20,20 20,0 0,-20 0,19 0,-19 0,20-19,-20 19,20 0,-20 0,20 0,0 0,0-20,-20 20,39 0,-39 0,20 0,0 0,0-20,0 20,-20 0,20 0,-20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5T10:00:40.1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67,'0'14,"40"-14,20 0,-1 0,1 0,-40 0,-20 0,19 0,-19 0,60 0,-20 0,-1 0,1 0,0 0,-20 0,-1 0,-19 0,20 0,-20 0,20 0,-20 0,20 0,0 0,-20 0,20 0,0 0,-1 0,-19 0,20 0,0 0,0 0,0 0,39 0,-59 0,20 0,20 0,-40 0,20 0,20 0,-40 0,19 0,21 0,-20 0,0 0,-20 0,20 0,-1 0,1 0,20 0,0 0,-1 0,-19 0,0 0,20 0,-20 0,-20 0,20 0,-1 0,1 0,-20 0,40 0,-20 0,0 0,0 0,-1 0,1 0,-20 0,20 0,20 0,-1 0,1 0,-20 0,20 0,-20 0,-20 0,19 0,1 0,0 0,-20 0,20 0,20 0,-40 0,39 0,-19 0,-20 0,20 0,0 0,0 0,20 0,-21 0,21 0,0 0,-20 0,-1 0,1 0,0 0,0 0,0 0,0 0,0 0,19 0,1 0,-20 0,20 0,-1 0,1 0,-20 0,-20 0,20 0,-1 0,1 0,20 0,-20 0,20 0,-21 0,41 0,-40 0,0 0,0 0,-1 0,1 0,0 0,0 0,0 0,20 0,-21 0,-19 0,40 0,-40 0,20 0,0 0,0 0,-1 0,1 0,20 0,-20 0,20 0,-1 0,-19 0,40 0,-21 0,1 0,20 0,-21 0,1 0,0 0,-1 0,1 0,20 0,-1 0,-39 0,0 0,20 0,-1 0,21 0,-20 0,-1 0,1 0,-20 0,20 0,19 0,1 0,-21 0,21 0,-20 0,-1 0,-19 0,0 0,20 0,-20 0,0 0,-1 0,1 0,0 0,40 0,-21 0,1 0,-20 0,0 0,19 0,-39-14,40 14,0 0,19 0,-19 0,20 0,-1 0,-19 0,-20 0,-20 0,20 0,-1 0,1 0,0 0,0 0,0 0,0 0,0 0,-20 0,39-14,-19 14,0 0,0 0,20 0,-40 0,39 0,1-15,19 15,-19-14,0 14,0 0,-21-14,21 14,20 0,-21 0,1 0,0 0,0 0,-21 0,21 0,-40 0,20 0,20 0,-21 0,21 0,20 0,-40 0,19 0,1 0,-40 0,40 0,-20 0,19 0,-19 0,0 0,20 0,-20 0,-1 0,21 0,0 0,-1 0,1 0,-40 0,20 0,0 0,-20 0,20 0,0 0,-20 0,39 0,-19 0,0 0,0 0,20 0,-1 0,-19 0,0 0,0 0,0 0,-20 0,20 0,39 0,1 0,-1 14,-19-14,-40 0,20 0,0 0,-1 0,1 0,-20 0,40 0,-40 0,20 0,-20 0,40 0,-40 0,19 0,21 0,0 0,-40 0,20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4T13:14:00.0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74,'0'18,"20"-18,-20 0,20 0,20 0,-20 0,0 0,-1 0,-19 0,20 0,0 0,0 0,-20 0,20 0,0 0,-20 0,19 0,1 0,-20 0,40 0,-20 18,0-18,19 0,-39 0,20 0,-20 0,40 0,-20 0,0 0,19 0,-39 0,20 0,0 0,0 0,19 0,41 19,-21-1,-19-18,20 0,-21 0,1 0,-20 0,19 0,1 0,-20 0,40 0,-21 0,1 0,0 0,-40 0,39 0,-19 0,0 0,20 0,19 0,21 0,-41 0,1 0,0 0,-21 0,1 0,40 0,-40 0,0 0,19 0,1 0,-20 0,0 0,-20 0,19 0,1 0,0 0,0 0,20 0,-21 0,21 0,-20 0,40 0,-1 0,20 0,-39 0,0 0,-20 0,0 0,19 0,-19 0,0 0,0 0,19 0,1 0,-20 0,20 0,-20 0,19 0,-19 0,20 0,-1 0,21 0,-20 0,-1 0,-19 0,0 0,20 0,-40 0,20 0,-20 0,39 0,-39 0,20 0,0 0,0 0,0 0,-1 0,1 0,-20 0,40 0,-20 0,39 0,1 0,-1 0,-19 0,-20 0,0 0,0 0,-1 0,21 0,20 0,-1 0,-19 0,0 0,-1 0,-39 0,20 0,0 0,0 0,0 0,39 0,-19 0,-20 0,0 0,19 0,-19 0,-20 0,40 0,19 0,1 0,39 18,-39-18,-1 0,-19 0,-20 0,19 0,-19 0,40 0,19 0,-19 0,19 0,-39 0,-1 0,1 0,-20 0,20 0,-21 0,21 0,0 0,0 0,-1 0,21 0,-40 0,-1 0,1 0,0 0,0 0,20 0,-21 0,1 0,20 0,-20 0,20 0,19 0,-19 0,-1 0,21 0,-40 0,0 0,-20 0,39 0,1 0,20 0,-21 0,1 0,-20 0,0 0,19 0,-19 0,20 0,0 0,-1 0,1 0,0 0,-21-18,1 18,40-18,-60 18,20 0,19 0,-19 0,20 0,-20 0,19 0,-19 0,0 0,0 0,0 0,0 0,19 0,-19 0,20 0,0 0,-1 0,1 0,0 0,-21 0,1 0,0 0,-20 0,40 0,-1 0,-39 0,20 0,0 0,0 0,0 0,0 0,0 0,19 0,-19 0,0 0,20 0,-1 0,-19 0,0 0,0 0,0 0,19 0,21 0,-20 0,-1 0,21 0,-20 0,-1 0,-19 0,0 0,20 0,-1 0,-19 0,0 0,20 0,-21 0,1 0,20 0,0 0,39 0,-39 0,-1 0,1 0,0 0,-1 0,-19 0,0 0,20 0,-20 0,0 0,-1 0,41 0,-40 0,0 0,19 0,-19 0,20 0,0 0,19 0,1 0,-21 18,21-18,-1 0,21 0,-21 18,-19-18,19 0,-19 0,-20 0,20 0,19 0,-19 0,19 0,-19 0,0 0,-20 0,-1 0,21 0,0 0,0 0,-1 0,1 0,0 0,-1 0,21 0,-40 0,39 0,-19 0,-20 0,39 0,-39 0,20 0,0 0,-1 0,-19 0,20 0,19 0,-19 0,0 0,-1 0,-19 0,20 0,-20 0,0 0,39 0,1 0,19 0,0 0,-19 0,-20 0,19 0,1 0,-1 0,-19 0,19 0,-19 0,-20 0,0 0,19 0,-39 0,20 0,-20 0,40 0,-20 0,20 0,-21 0,41 0,-60 0,20 0,0 0,-1 0,1 0,20 0,-20 0,0 0,19 0,1 0,0 0,-1 0,-19 0,20 0,0 0,19 0,-19 0,-1 0,21 0,-20 0,-20 0,19 0,-19 0,-20 0,40 0,-20 0,-1 0,1 0,0 0,0 0,20 0,-1 0,1 0,20 0,-1 0,1 0,-1 0,-19 0,19 0,-19 0,0 0,19 0,-19 0,20 0,-1-18,-19 18,19-18,-39 18,20 0,-1-19,1 19,-20 0,20 0,19 0,-19 0,0 0,19-18,1 18,-1-18,-19 18,0 0,-21 0,21 0,0 0,-20 0,0 0,-1 0,41-19,-40 19,19 0,-19 0,20 0,19 0,-19 0,20 0,-21 0,1 0,0 0,-1 0,1 0,0 0,-20 0,-1 0,1 0,40 0,-40 0,0 0,19 0,-19 0,0 0,0 0,0 0,-1 0,1 0,40 0,-40 0,19 0,-19 0,20 0,-20 0,0 0,19 0,21 0,-20 0,19 0,1 0,-21 0,-19 0,20 0,-1 0,1 0,-20 0,0 0,20 0,-40 0,19 0,1 0,0 0,0 0,0 19,39-19,-19 0,19 0,-19 0,0 0,0 0,-21 0,21 0,0 0,19 0,-19 0,0 0,-20 18,39-18,-59 0,40 0,-20 0,19 0,1 0,20 0,-21 0,1 0,19 0,-39 0,20 0,19 0,-39 0,20 0,-20 0,39 0,1 0,-1 0,-19 0,-20 0,0 0,0 0,-20 0,39 0,-19 0,20 0,-20 0,19 0,1 0,-20 0,0 0,19 0,1 0,0 0,19 0,1 0,-40 0,39 0,-19 0,-20 0,-20 0,40 0,-40 0,19 0,21 0,-20 0,0 0,0 0,19 0,-39 0,40 0,-40 0,20 0,0 0,-1 0,1 0,20 0,-20 0,0 0,19 0,-19 0,0 0,0 0,0 0,0 0,19 0,1 0,0 0,-21 0,1 0,20 0,-20 0,20 0,-1 0,1 0,19 18,-39-18,20 0,20 0,-21 0,1 0,19 0,1 0,-20 0,-1 0,-19 0,20 0,0 0,-1 0,1 0,-20 0,0 0,39 0,-19 0,-20 0,19 0,-19 0,0 0,0 0,0 0,39 0,-39 0,20 0,-1 0,-19 0,20 0,20 0,-21 0,-19 0,0 0,0 0,19 0,1 0,0 0,19 0,-19 0,-20 0,0 0,19 0,1 0,20 0,-1 0,-19 0,0 0,-40 0,19 0,21 0,-20 0,20 0,-1 0,1 0,39 0,-19 0,-20 0,-21 0,1 0,0 0,0 0,0 0,19 0,1 0,0 0,19 0,-39 0,40 0,-21 0,1 0,0 0,0 0,-40 0,39 0,1 0,-20 0,-20 0,39 0,-19 0,-20 0,20 0,0 0,-20 0,20 0,0 0,0 0,-20 0,19 0,21 0,-40-18,20 18,-20 0,20 0,0 0,-1 0,-19 0,20-18,-20 18,40 0,-20 0,19-19,-19 19,-20 0,20 0,-20-18,40 0,-20 18,-20 0,20 0,-1 0,-19 0,20 0,0 0,-20 0,40 0,-40 0,20 0,-20 0,19 0,1-19,0 19,-20 0,40 0,-20 0,-20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4T13:14:10.8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8,'20'0,"20"0,-20 0,-20 0,39 0,-19 0,40 0,-1 0,21 0,39 0,0 0,0 0,-20 0,-39 0,-41 0,41 0,-40 21,0-21,0 0,-20 0,19 0,1 0,20 0,-20 21,0-21,-1 0,-19 0,20 22,-20-22,40 0,-20 0,0 21,39 1,-19-22,19 21,-19-21,0 0,-20 0,19 0,-39 0,40 0,-40 0,20 0,20 0,-40 0,19 0,21 0,-20 0,0 0,20 0,-1 0,1 0,-20 0,19 0,21 0,-1 0,-19 0,0 0,19 0,-19 0,-20 0,20 0,-21 0,1 0,0 0,0 0,0 0,0 0,19 0,1 0,0 0,-20 0,39 0,-59 0,20 0,0 0,0 0,0 0,19 0,1 0,0 0,-21 0,21 0,0 0,-40 0,40 0,-21 0,21 22,-20-22,39 0,-19 0,-20 0,20 0,-20 0,19 0,-19 0,20 21,-1-21,1 0,-20 0,20 0,-20 0,19 0,1 0,0 0,-21 0,21 0,-20 0,-20 0,40 0,-21 0,1 0,0 0,20 0,0 0,-1 0,41 0,-21 0,21 0,-1 0,-39 0,-1 0,1 0,-20 0,20 0,-1 0,21 0,-21 0,1 0,0 0,0 0,-1 0,1 0,0 0,19 0,-19 21,19-21,-19 0,-20 0,20 0,-40 0,39 0,1 0,0 0,39 0,0 0,-39 0,39 0,1 22,19-1,0 1,-39-22,-40 0,19 0,-19-22,20 22,19 0,-19 0,0 0,19 0,-19 0,20-43,-41 43,41 0,0 0,-1 0,1-21,39 21,-59 0,19-21,-39 21,39 0,-19 0,0 0,19-22,-19 22,0-21,-1 21,-19 0,20-22,0 22,-1 0,1-21,-20 21,39-22,1 22,-20 0,19 0,1 0,-21 0,-19-21,0 21,40 0,-21 0,1 0,0 0,19 0,-19 0,19 0,-19 0,0 0,-20 0,-20 0,20 0,-1 0,-19 0,40 0,-20 0,20 0,-21 0,21 0,-20 0,40 0,-21 0,1 0,-20 0,0 0,39 0,-19 0,19 21,-19 1,20-22,-41 0,41 0,-60 0,20 0,19 0,21 0,-20 0,-1 0,1 0,0 0,-1 0,21 0,-40 0,20 0,-21 0,1 0,20 0,-20 0,39 0,-19 0,0 0,-1 0,-19 0,20 0,19 21,-39-21,20 0,0 0,-1 0,21 0,-20 0,-1 0,1 0,0 0,-1 0,1 0,-20 0,20 0,-1 0,1 0,0 0,-1 0,-19 0,20 0,0 22,19-22,1 0,-21 0,21 0,-40 0,0 0,19 0,1 0,-40 0,20 0,0 0,-1 0,1 0,0 0,0 0,0 0,-20 0,40 0,-21 0,1 0,20 0,19 0,1 0,0 0,-1 0,1 0,-21 0,1 0,20 0,-1 0,1 0,-1 0,-39 0,20 0,-21 0,1 0,20 0,0 0,-1 0,1 0,0 0,19 0,-39 0,20 0,-20 0,0 0,-20 0,19 0,1 0,0 0,20 21,19-21,21 0,-60 0,59 0,0 22,-19-22,-1 0,1 21,-40-21,0 0,-1 0,1 0,20 0,0 0,-1 0,1 0,0 0,-20 0,-1 0,-19 0,20 0,0 0,20 0,-40 0,20 0,0 0,-1 0,1 0,20 0,-20 0,0 0,-1 0,-19 0,40 0,-20 0,20 0,-21 0,-19 0,20 0,0 0,0 0,-20 0,20 0,-20 0,20 0,-20 0,39 0,-19 0,0 0,40 0,-41 0,41 0,-40 0,-20 0,20 0,0 0,-20 0,19 0,1 0,40 0,-21 0,-19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4T13:10:56.4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0-1,'0'21,"20"-21,0 0,40 0,-1 0,-39 0,20 0,-1 0,-39 0,20 0,0 0,0 0,-20 0,40 0,-21 0,1 0,-20 0,20 0,0 0,-20 0,20 0,0 0,-1 0,-19 0,20 0,0 0,0 0,0 0,19 0,-39 0,20 0,-20 0,40 0,-20 0,0 0,0 0,-1 0,1 0,0 0,0 0,0 0,-20 0,20 0,-20 0,19 0,-19 0,20 0,0 0,0 0,0 0,0 0,39 0,-39 0,20 0,-20 0,19 0,-39 0,20 0,0 0,0 0,0 0,-20 0,19 0,1 0,0 0,20 0,-20 0,19 0,1 0,0 0,-1 0,-19 0,0 0,20 0,0 0,-40 0,39 0,-19 0,-20 0,20 0,0 0,-20 0,20 0,19 0,1 0,-20 0,19 0,1 0,0 0,-40 0,20 0,0 0,-1 0,1 0,0 0,0 0,-20 0,40 0,-40 0,19 0,41 0,-20 0,19 0,1 0,39 0,-40 0,41 0,-41 0,-19 0,-20 0,0 0,19 0,-19 0,20 0,0 0,-1 0,1 0,0 0,-21 0,1 0,20 0,0 0,-21 0,1 0,0 0,0 0,20 0,-40 0,20 0,-1 0,21 0,-20 0,39 0,-39 0,0 0,0 0,20 0,-40 0,39 0,-19 0,20 0,0 0,-1 0,1 0,0 0,-40 0,39 0,-19 0,-20 0,40 0,-20 0,0 0,19 0,-19 0,0 0,0 0,0 0,-1 0,21 21,-20-21,20 0,-20 0,-1 0,21 0,-40 0,40 0,-20 0,19 22,1-22,0 0,-21 0,21 0,0 0,0 0,19 0,-39 21,0-21,0 0,-20 0,19 0,1 0,0 0,20 0,-40 0,39 0,-39 0,40 0,-20 0,40 0,-1 0,1 0,19 0,0 0,1 0,-21 0,1 0,-20 0,-21 0,1 0,0 0,0 0,0 0,39 21,-39-21,20 0,-40 0,20 0,39 0,-19 0,19 0,1 0,19 0,-19 0,-40 0,-1 0,21 0,-40 0,20 0,20 0,-40 0,20 0,-1 0,1 0,0 0,0 0,0 0,19 0,-39 0,20 0,20 0,-20 0,20 0,-1 0,41 0,-41 0,-19 0,20 0,-20 0,0 0,-1 0,21 0,0 0,19 0,1 0,-21 0,-39 0,40 0,-20 0,20 0,19 0,-39 0,20 0,-20 0,19 0,-19 0,20 0,-1 0,1 0,0 0,-20 0,0 0,19 0,1 0,-20 0,19 0,41 0,-21 0,21 0,-21 0,-19 0,0 0,-20 0,19 0,21 0,-1 0,1 0,19 0,-19 0,-40 0,19 0,-19 0,-20 0,40 0,19 0,-19 0,0 0,-21 0,1 0,0 0,20 0,0 0,-1 0,21 0,-1 0,21 0,-1 0,-19 0,-21 0,1 0,20 0,-21 0,1 0,19 0,-19 0,20 0,-41 0,1 0,-20 0,20 0,-20 0,40 0,19 0,21 0,-21 0,21 0,-21 0,1 0,-40 0,-1 0,1 0,40 0,-1 0,1 0,19 0,-39 0,-40 0,20 0,0 0,-20 0,19 0,21 0,0 0,-20 0,19 0,-19 0,0 0,20 0,19 22,21-22,-21 0,-19 0,0 0,-21 0,1 0,-20 0,20 0,20 0,-20 0,39-22,-39 22,20-21,-1 21,-19 0,0 0,20 0,19 0,-19 0,39 0,-19 0,-1 0,-19 0,-40 0,20 0,0 0,-20 0,20 0,19 0,-39 0,20 0,0 0,0 0,0 0,39 0,-39 0,0-21,0 21,-20 0,20 0,-1 0,-19 0,20 0,-20 0,20 0,20 0,-1 0,1 0,-20 0,0 0,-20 0,20 0,-20 0,20 0,-1 0,1 0,0 0,0 0,0 0,-20 0,39-22,-39 22,20 0,0 0,20 0,-20 0,-20 0,19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4T13:11:04.8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0 124,'40'0,"19"0,-19 0,0 0,-20 0,0 0,-20 0,19 0,1 0,0 0,40 0,-21 0,-19 0,0 0,20 0,-1 0,-39 0,20 0,0 0,0 0,-20 0,20 0,-20 0,39 0,-19 0,0 0,0 0,-20 0,40 0,-20 0,19 0,21 0,-21 0,1 0,-20 0,0 0,0 0,-20 0,19 0,41 0,-20 0,-20 0,-1 0,21 0,-20 0,0 0,0 0,-20 0,39 16,1-16,20 0,-21 0,-19 0,20 0,-20 0,-20 0,39 0,-19 0,0 0,0 0,39 0,-59 0,20 0,0 0,-20 0,40 0,-40 0,39 15,-19-15,20 0,-20 0,0 0,19 0,-19 0,-20 0,20 0,0 0,0 0,-20 0,39 0,-19 0,-20 0,40 0,-20 0,-20 0,20 0,-1 0,1 0,0 0,0 0,0 0,-20 0,20 0,0 0,-1 0,21 0,-20 0,20 0,-21 0,41 0,-40 0,20 0,-21 0,21 0,-20 0,0 0,0 0,-1 0,21 0,0 0,19 0,-19 0,20 0,-21 0,-19 0,20 0,-20 0,-20 0,20 0,-20 0,19 0,1 0,0 0,-20 0,20 0,20 0,-40 0,39 0,-19 0,0 0,0 0,0 0,-1 0,1 0,0 0,0 0,0 0,-20 0,40 0,-21 0,1 0,0 0,0 0,0 0,0 0,19 0,-19 0,20 0,-20 0,-20 0,20 0,-20 0,19 0,1 0,0 0,-20 0,20 0,0 0,0 0,19 0,-39 0,20 0,0 0,0 0,-20 0,20 0,0 0,-1 0,1 0,-20 0,40 0,-40 0,20 0,-20 0,20 0,-1 0,1 0,0 0,-20 0,40 0,-20 0,-20 0,20 0,-1 0,1 0,0 0,0 0,0 0,19 0,-19 0,0 0,0 0,0 0,19 0,-19 0,0 0,0 0,0 0,0 0,19 0,1 0,0 0,-1 0,-19 0,20 0,0 0,19 0,-39 0,0 0,20 0,-21 0,1 0,20 0,-20 0,20 0,-21 0,1 0,0 0,-20 0,20 0,0 0,19 0,-19 0,20 0,-20 0,0 0,19 0,-19 0,0 0,20 0,39 0,-39 0,19 0,1 0,-1 0,-19 0,0 0,-1 0,1 0,20 0,19 0,-19 0,-1 0,-19 0,0 0,-21 0,21 0,0 0,19 0,-19 0,20 0,-21 0,-39 0,20 0,20 0,-1 0,-19 0,0 0,0 0,0 0,0 0,19 0,-19 0,40 0,-21 0,1 0,0 0,-1 0,1 0,-20 0,0 0,0 0,-20 0,20 0,-1 0,21 0,-40 0,20 0,0 0,0 0,-1 0,21 0,-20 0,0 0,20 0,-40 0,39 0,-19 0,20 0,-40 0,20 0,19 0,1 0,20 0,-21 0,1 0,0 0,-21 0,1 0,0 0,0 0,-20 0,20 0,0 0,-1 0,21 0,-20 0,0 0,20 0,-40 0,19 0,21 0,20 0,-21 0,1 0,0 0,-1 0,-19 0,40-15,-60-1,20 16,19 0,-39 0,20 0,20 0,-20 0,19 0,-19 0,0 0,-20 0,40 0,-20 0,-1 0,21 0,0 0,-20 0,0 0,19 0,-19 0,0 0,0 0,0 0,-1 0,1 0,-20 0,40 0,0 0,-1 0,21 0,-40 0,19 0,-19 0,0 0,0 0,0 0,19 0,1 0,-20 0,20 0,39 0,-19-15,-21 15,1 0,-20-16,0 16,19 0,1 0,0 0,39 0,-19 0,-21 0,-19 0,20 0,-40 0,20 0,19-15,-19 15,0 0,20 0,-1 0,1 0,0 0,0-16,-1 1,-19 15,-20 0,40 0,-20 0,-1 0,21 0,0 0,19 0,1 0,-40 0,0 0,-1 0,41 0,-20 0,-20 0,-1 0,21 0,20 0,-21 0,-19 0,-20 0,20 0,0 0,20 0,-21 0,-19 0,40 0,-20 0,0 0,0 0,-1 0,1-16,20 16,-40 0,20 0,-20 0,20 0,0 0,-1 0,21 0,-20 0,20 0,-21 0,21 0,-20 0,0 0,0 0,19 0,1 0,0 0,-1 0,1 0,0 0,-20 0,-1 0,1 0,0 0,20 0,0 0,-1 0,1 0,19 0,-39 0,0 0,0 0,0 0,0 0,0 0,19 0,-19 0,20 0,-20 0,19 0,1 0,-20 0,0 0,19 0,-19 0,20 0,0 0,-1 0,1 0,0 0,-21 0,21 0,-20 0,20 0,-20 0,-1 0,21 0,-20 0,20 0,-1 0,-19 0,20 0,-20 0,0 0,-1 0,41 0,-1 0,1 0,0 0,-21 0,1-15,-20 15,39-16,-59 16,20 0,20 0,-20 0,0 0,19 0,1 0,-20 0,0 0,-1 0,21 0,-20 0,20 0,-1 0,1 0,20 0,-1 0,20 0,41 0,-61 0,-19 0,-20 0,-1 0,1 0,0 0,20 0,0 0,-1 0,1 0,-20 0,0 0,-1 0,1 0,20 0,20 0,-21 0,1 0,-20 0,0 0,19 0,-39 0,20 0,20 0,-1 0,21 0,-20 0,39 0,-19 0,-21 0,-19 0,0 0,-20 0,40 0,-20 0,-1 0,1 0,20 0,-20 0,0 0,19 0,-39 0,20 0,20 0,0 0,19 0,-19 0,19 0,-19 0,-20 0,20 0,-21 0,-19 0,20 0,0 0,0 0,39 0,-39 0,20 0,-20 0,-20 0,20 0,-1 0,1 0,0 0,20 0,0 0,-1 0,21 0,-21 0,1 0,0 0,0 0,-1 0,-19 0,20 0,-20 0,-1 0,21 0,-40 0,20 0,0 0,0 0,19 0,1 0,0 0,19 0,-19 0,0 0,-20 0,-1 0,1 0,-20 0,20 0,0 0,0 0,0 0,39 0,-39 0,0 0,0 0,-1 0,1 0,0 0,0 0,0 0,20 0,-40 0,19 0,21 0,-20 0,0 0,19 0,1 16,-20-16,0 0,20 0,-21 0,1 0,0 0,0 0,0 0,-20 0,20 0,19 0,1 0,-20 0,-20 0,20 0,-20 0,20 0,-20 0,19 0,1 0,-20 0,20 0,-20 0,20 0,0 0,0 0,-20 0,19 0,-19 0,20 0,-20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4T13:11:23.3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75,'40'0,"0"0,-1 0,-19 0,20 0,-40 0,40 0,39 0,-19 0,-1 0,-39 0,20 0,-1 0,-39 0,20 0,40 0,-21 0,1 0,0 0,-20 0,19 0,-39 0,20 0,-20 0,20 0,0 0,0 0,-1 0,41 0,-1 0,61 0,-41 0,-39 0,-21 0,1 0,0 0,-20 0,20 0,0 0,20 0,-21 0,1 0,-20 0,20 0,0 0,20 0,-21 0,1 0,0 0,-20 0,20 0,-20 0,20 0,-20 0,20 0,0 0,-20-15,19 15,-19 0,20 0,-20 0,40 0,-40-15,20 15,-20 0,20 0,-1 0,1 0,20 0,-20-15,19 15,1-14,-20 14,0 0,-20 0,20 0,0 0,-1 0,21 0,0 0,-20 0,-1 0,1 0,-20 0,20 0,-20 0,20 0,39 0,-39 0,40 0,-40 0,0 0,-20 0,39 0,-19 0,0 0,20-15,-1 15,1 0,0 0,-20 0,-1 0,-19 0,20 0,0 0,0 0,20 0,-1 0,1 0,-40 0,20 0,0 0,-20 0,20 0,39 0,1 0,-41 0,1 0,0 0,-20 0,20 0,20 0,-21 15,1-15,0 0,-20 0,20 0,0 0,0 0,-20 0,39 0,-19 0,0 0,0 0,0 0,-20 0,39 0,21 0,-1 0,21 14,-1-14,-19 0,-21 0,-19 0,0 0,-20 0,20 0,0 0,-20 0,20 0,0 0,-1 0,-19 0,20 0,-20 0,20 0,20 0,-20 0,39 0,-19 0,0 0,-1 0,-39 0,20 0,20 0,-40 0,39 0,1 0,20 0,-1 0,-59 0,20 0,0 0,0 0,19 0,-19 0,40 0,-1 0,-19 0,0 0,-21 0,21 0,-40 0,40 0,-20 0,-20 0,20 0,-1 0,1 0,0 0,20 0,19 0,-19 0,0 0,-40 0,20 0,-1 0,1 0,0 0,-20 0,20 0,-20 0,20 0,0 0,-1 0,-19 0,40 0,-20 0,-20 0,20 0,0 0,-20 0,20 0,19 0,1 0,-20 0,0 0,-20 0,19 0,1 0,20 0,-20 0,19 0,21 0,-40 0,0 0,19 0,-19 0,20 0,-20 0,39 0,-39 0,-20 0,20 0,0 0,0 0,-20 0,39 0,21 0,-20 0,-1 0,-19 0,0 0,0 0,0 0,-1 0,41 0,-20 15,-20-15,19 0,1 0,-20 0,-20 0,39 0,-19 0,-20 0,40 0,0 0,-20 15,39-15,-19 0,-20 0,-1 0,21 0,20 0,-41 0,21 0,-20 0,20 0,-20 0,-1 0,41 0,-20 15,19-15,-19 0,-20 0,-1 0,21 0,-40 0,40 0,0 0,-1 0,1 0,-20 0,0 0,-1 0,1 0,20 14,39-14,1 0,59 0,-80 15,1-15,-21 0,1 0,-20 0,0 0,0 0,-1 0,-19 0,20 0,-20 0,20 0,0 0,0 0,39 0,-59 0,20 0,20 0,-20 0,0 0,-1 0,21 0,20 0,-21 0,21 0,-40 0,19 0,21 15,-1-15,-39 0,0 0,20 0,-20 0,-20 0,20 0,-1 0,1 0,-20 0,20 0,0 0,0 0,0 0,-1 0,-19 0,20 0,-20 0,40 0,-20 0,20 0,-21 0,1 0,0 0,0 0,-20 0,20 0,19 0,-39 0,20 0,20 0,-40 0,20 0,-20 0,20 0,-1 0,-19 0,20 0,0 0,-20 0,40 0,-20 0,-20 0,20 0,-1 0,-19 0,20 0,20 0,-20 0,19 0,-19 0,0 0,-20 0,20 0,0 0,0 0,-1 0,21 0,-20 0,20 0,-40 0,20 0,-20 0,39 0,-39 0,20 0,40 0,-21 0,1 0,-20 0,20 0,19 0,1 0,19 0,-19 0,-21 0,21 0,-40 0,-20 0,39 0,1 0,0 0,-1 0,-19 0,0 0,-20 0,20 0,-20 0,20 0,19 0,-39 0,40 0,-40 0,20 0,-20 0,20 0,0 0,-20 0,19 0,-19 0,20 0,-20 0,20 0,0 0,-20 0,20 0,-20 0,20 0,19 0,-39 0,20 0,-20 0,20 0,0 0,0-15,-20 15,20 0,-1 0,-19 0,20 0,-20 0,20 0,0-15,0 15,-20 0,20-14,-20 14,19 0,-19 0,20 0,0 0,-20 0,20 0,-20 0,20-15,-20 15,40-15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4T13:32:06.4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97,'41'-18,"-41"18,20 0,0 0,0 0,0-18,-20 18,20 0,0 0,0 0,-20 0,20 0,0 0,1-18,-21 18,20 0,0 0,0-18,0 18,0 0,20 0,0 0,1 0,19 0,-20 0,0-18,-40 18,20 0,-20 0,40 0,-19 0,-1 0,0 0,0 0,0 0,-20 0,20 0,20 0,-20 0,0 0,0 0,-20 0,20 0,1 0,-1 0,40 18,-40-18,0 0,20 0,-40 0,20 0,0 0,-20 0,21 0,-1 0,20 0,-40 0,20 0,0 0,0 0,0 0,-20 0,20 0,-20 0,20 0,0 0,1 0,-21 0,20 0,-20 0,20 0,0 0,-20 0,20 0,-20 0,20 18,-20-18,20 0,-40 0,0 0,20 0,-20 0,20 0,-20 0,20 0,-20 0,0 0,20 0,-21 0,21 0,-20 0,20 0,-20 0,0 0,20 0,-40 0,20 18,-20-18,40 0,-20 0,0 0,-1 0,21 0,-20 0,20 0,-20 0,0 0,20 0,-20 0,20 18,-20-18,0 0,0 0,0 0,20 18,-20-18,0 0,20 0,-21 18,-39-18,40 0,0 0,0 0,20 0,-40 0,0 0,-1 0,41 0,-20 0,0 0,0 0,20 0,-20 0,-40 0,20 0,40 0,-41 0,41 0,-20 0,0 0,20 0,-20 0,0 0,20 0,-20 0,0 0,20 0,-20 0,0 0,20 0,-20 0,20 0,-20 0,-1 0,1 0,20 0,-20 0,20 0,-20 0,0 0,20 0,0 0,20 0,20 0,-40 0,20 0,-20 0,21 0,-21 0,20 0,0 0,-20 0,20 0,-20 0,20-18,0 18,0 0,0 0,0 0,0 0,0 0,-20 0,21 0,-1 0,-20 0,20 0,-20 0,40 0,-40 0,20 0,0 0,0 0,0 0,0 0,-20 0,20 0,21 0,-21 0,0 0,20 0,-20 0,0 0,-20 0,20 0,-20 0,20 0,-20 0,40 0,-19 0,-1 0,0 0,-20 0,20 0,-20 0,20 0,0 0,-20 0,20 0,-20 0,20 0,0 0,0 0,0 0,-20 0,21 0,-1 0,-20 0,20 0,-20 0,20 0,-20 0,20 0,0 0,-20 0,20 0,-20 0,20 0,-20 0,20 0,-20 0,20 0,0 0,-20 0,21 0,-21 0,20 0,-20 0,20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4T13:32:16.6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37,'0'0,"20"0,20-15,-40 15,20 0,-20 0,20 0,0-16,-1 16,-19 0,20 0,-20 0,40 0,-20 0,-20 0,20 0,-1 0,1 0,-20 0,20 0,0 16,-20-16,20 0,19 0,-19 0,0 0,0 0,0 0,0 0,-20 0,20 0,-1 0,1 0,20 0,-40 0,20 0,-20 0,20 0,-20 0,39 0,-39 0,20 0,-20 0,20 0,-20 0,20 0,0 0,-20 0,19 0,-19 0,20 0,-20 0,20 0,0 0,-20 0,20 0,-20 0,20 0,-20 0,20 0,-1 0,1 0,-20 0,20 0,-20 0,20 0,0 0,0 0,-1 0,1 0,-20 0,20 0,-20 0,20 0,-20 0,40-16,-40 16,20 0,-20 0,19 0,1 0,0 0,-20 0,20 0,-20 0,20 0,0 0,-20 0,19 0,-19 0,20 0,-20 0,40 0,-40 0,20 0,0 0,0 0,-20 0,19 0,1 0,0 0,0 0,-20 0,20 0,-20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6T14:00:06.4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6,'0'0,"20"0,0 0,-1 0,1 0,-20 0,20 0,0 0,-20 0,20 0,0 0,-1 0,-19 0,20 0,0 0,-20 0,20 0,0 0,0 0,-20 0,19 0,1 0,0 0,-20 0,40 0,-40 0,20 0,0 0,-1 0,-19 0,20 0,0 0,-20 0,20 0,0 0,0 0,19 0,-19 0,0 0,0 0,0 0,-20 0,19 0,-19 0,20 0,20 0,0 0,-21 0,1 0,20 0,-40 0,20 0,-20 0,20 0,-1 0,-19 0,20 0,-20 0,20 0,-20 0,20 0,0 0,-20 0,20 0,0 0,-20 0,39 0,-19 0,0 0,0 0,-20 0,39 0,-39 0,20 0,0 0,-20 0,20 0,20 0,-21 0,21 0,-20 0,0 0,0 0,-1 0,1 0,0 0,-20 0,20 0,0 0,0 0,0 0,-1 0,21 0,-40 0,40 0,-40 0,20 0,-1 0,1 0,0 0,-20 0,20 0,0 0,0 0,19 0,-19 14,0-14,0 0,0 0,-1 0,-19 0,40 0,-40 0,20 0,-20 0,20 0,0 0,0 0,-1 0,-19 0,40 0,-20 0,0 0,0 0,-1 0,1 0,0 0,-20 0,20 0,0 0,0 0,-1 0,1 0,0 0,0 0,20 0,-40 0,19 0,1 0,0 0,-20 0,20 0,0 0,19 0,-19 0,20 0,0 0,-40 0,20 0,-1 0,21 0,-20 0,20 0,-40 0,39 0,-19 0,20 14,-1-14,1 0,-40 0,20 0,0 0,0 0,19 0,1 13,0-13,-20 0,-1 0,21 0,-40 0,20 0,0 0,0 0,19 0,-39 0,20 0,0 0,0 0,0 0,-20 0,19 0,1 0,20 0,-20 0,0 0,-1 0,1 0,0 0,0 0,0 0,0 0,19 0,-19 0,0 0,0 0,-20 0,20 0,19 0,-19 0,20 0,0 0,-21 0,1 0,20 0,-20 0,0 0,19 0,-19 0,0 0,0 0,0 0,-1 0,1 0,0 0,0 0,-20 0,20 0,-20 0,40 0,-40 0,19 0,1 0,-20 0,20 0,0 0,0 0,-20 0,39 0,-39 0,20 0,0 0,0 0,0 0,0 0,-1 0,1 0,-20 0,20 0,0 0,-20 0,20 0,0 0,-1 0,-19 0,20 0,-20 0,20 0,-20 0,20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6T14:06:27.1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0-1,'20'0,"-20"0,20 0,-20 0,39 0,-19 0,0 0,-20 0,20 0,-20 0,39 0,-19 0,-20 0,40 0,-20 0,19 0,-19 0,0 0,-20 0,20 0,0 7,0-7,-1 0,1 0,-20 0,20 0,-20 0,40 0,-40 0,20 0,19 0,-39 0,20 0,-20 0,20 0,-20 0,40 0,-1 0,-39 0,20 0,0 0,0 0,-20 0,20 0,0 0,19 0,1 0,0 0,-21 0,1 0,0 0,20 0,-20 0,-1 0,1 0,0 0,0 0,-20 0,20 0,0 0,-1 0,41 0,-40 0,0 0,-1 0,1 0,0 0,0 0,-20 0,20 0,0 0,-1 0,21 0,-40 0,20 0,0 0,-20 0,20 0,-1 0,-19 0,20 0,-20 0,20 0,-20 0,20 0,0 0,20 0,-21 0,1 0,20 0,0 0,-21 0,1 0,20 0,0 0,-21 0,21 0,-20 0,20 0,-1 0,1 0,0 0,-21 0,-19 0,20 0,0 0,-20 0,40 0,-40 0,20 0,-20 0,19 0,-19 0,40 0,-20 0,0 0,0 0,-1 0,1 0,40 0,-21 0,-19 0,0 0,20 0,-40 0,20 0,0 0,-20 0,39 0,-39 0,20 0,-20 0,20 0,-20 0,20 0,0 0,-1 0,-19 0,40 0,0 0,-20 0,-1 0,-19 0,20 0,-20 0,20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6T14:08:16.9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4,'20'0,"-1"0,1 0,0 0,-20 0,40 0,-40 0,20 0,-20 0,39 0,-39 0,20 0,-20 0,20 0,-20 0,20 0,0 0,-20 0,19 0,1 0,-20 0,40 0,-40 0,20 0,-20 0,39 0,-39 0,20 0,0 0,0 0,20 0,-21 0,1 0,0 0,-20 0,20 0,-20 0,20 0,0 0,-1 0,21 0,-40 0,20 0,-20 0,40 0,-40 0,19 0,-19 0,20 0,0 0,-20 0,20 0,0 0,0 0,-1 0,-19 0,20 0,20 0,-40 0,20 0,-20 0,20 0,-1 0,-19 0,20 0,-20 0,20 0,0 0,20 0,-1 0,1 0,-20 0,0 0,-1 0,1 0,0 0,0 0,-20 0,20 0,0 0,-1 0,-19 0,20 0,-20 0,20 0,0 0,0 0,-20 0,20 0,-1 0,1 0,0 0,0 0,0 0,-20 0,20 0,-20 0,19 0,1 0,-20 0,20 0,-20 0,20 0,-20 0,20 0,0 0,-1 0,-19 0,20 0,0 0,-20-4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5T10:00:51.2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1,'19'0,"61"0,-40 0,-21 0,21 0,0 0,-40 0,20 0,-20 0,20 0,-20 0,19 0,21 0,-40 0,40 0,-20 0,0 0,-1 0,-19 0,40 0,-20 0,0 0,0 0,-20 0,19 0,1 0,0 0,20 0,-20 0,0 0,-1 0,1 0,0 0,20 0,19 0,-19 0,20 0,-40 0,19 0,-19 0,0 0,0 0,0 0,19 0,-19 0,0 0,-20 0,20 0,20 0,19 0,1 11,-1-11,1 0,-20 0,-21 12,21-12,0 0,-20 0,19 0,21 0,0 0,-21 0,1 0,0 0,-1 0,-39 0,20 0,-20 0,20 0,0 0,0 0,0 0,19 0,1 0,-20 0,-20 0,20 0,0 0,-1 0,1 0,0 0,20 0,0 0,-21 0,1 0,0 0,0 0,0 0,19 0,-19 0,0 0,0 0,0 0,0 0,0 0,39 0,-39 0,20 0,-20 0,19 0,-39 0,20 0,20 0,-40 0,20 0,-20 0,20 0,39 0,-19 0,0 0,19 0,-19 0,-1 0,-19 0,0 0,0 0,0 0,0 0,19 0,1 0,0 0,19 0,1 0,-20 0,19 0,-19 0,-20 0,19 0,-19 0,20 0,-20 0,0 0,0 0,-1 0,1 0,0 0,0 0,0-12,20 12,-40 0,19 0,-19 0,20 0,-20 0,20 0,0 0,0 0,0 0,0 0,-1 0,-19 0,20 0,0 0,60 0,-21 0,20 0,-19 0,0 0,-41 0,-19 0,20 0,0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6T14:08:23.0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15,'20'13,"0"-13,0 0,0 0,-20 0,20 0,-1 0,-19 0,20 0,-20 0,20 0,20 0,-20 0,-1 0,1 0,-20 0,20-13,0 13,0 0,0 0,0 0,-1 0,-19 0,40 0,-20 0,0 0,19 0,1 0,-20 0,-20 0,20 0,0 0,19 0,-19 0,20 0,-20 0,0 0,-1 0,1 0,0 0,-20 0,20 0,0 0,0 0,-20 0,39 0,-19-13,0 13,0 0,-20 0,20 0,0 0,-1 0,1 0,-20 0,40 0,-20 0,0 0,-1 0,1 0,20 0,0 0,-21 0,1 0,0 0,-20 0,20 0,20 0,-40 0,39 0,1 0,-20 0,0 0,-20 0,20 0,-20 0,39 0,1 0,-40 0,40 0,-40 0,19 0,1 0,-20 0,20 0,0 0,20 13,-40-13,20 0,19 0,-39 0,20 0,-20 0,20 0,0 0,0 0,-1 13,41-13,-20 0,-1 0,-19 0,0 0,0 0,-20 0,20 0,19 0,-39 0,40 0,0 0,-20 0,-1 0,1 0,-20 0,20 0,20 0,-40 0,20 0,-1 0,1 0,20 0,-20 0,20 0,19 0,-19 0,19 0,-39 13,-20-13,20 0,0 0,-20 0,20 0,0 0,-20 0,39 0,-39 0,20 0,20 0,-20 0,-1 0,21 0,-40 0,20 0,20 0,-21 0,21 0,0 0,0 0,-40 0,19 0,-19 0,20 0,20 0,0 0,-21 0,21 0,-40 0,20 0,-20 0,20 0,0 0,-1 0,21 0,-20 0,-20 0,40 0,-40 0,20 0,-20 0,19 0,-19 0,40 0,-20 0,0 0,0 0,-1 0,1 0,0 0,-20 0,20 0,-20 0,20 0,0 0,-1 0,-19 0,20 0,0 0,0 0,20 0,-40 0,20-13,-1 13,21 0,0 0,19 0,1 0,-21 0,-19 0,20 0,-40 0,20 0,-20 0,20 0,0 0,19 0,-19 0,-20 0,40 0,-40 0,20 0,-1 0,1 0,40 13,-20-13,-21 0,-19 0,20 0,0 0,-20 0,20 0,-20 0,40 0,-1 0,-19 0,0 0,20 0,-40 0,19 0,-19 0,20 0,0 0,0 0,20 0,-20 0,-1 0,1 0,0 0,0 0,0 0,-20 0,39 0,-19 13,0-13,20 0,-20 0,-20 0,39 13,1-13,0 0,-20 0,19 0,-39 0,20 0,-20 0,20 0,20 0,-40 0,19 0,1 0,-20 0,20 0,-20 0,20 0,-20 0,40 0,-40 0,19 0,1 0,-20 0,40 0,-20 0,0 0,0 0,-20 0,19 0,1 0,20 0,0 0,19 0,-19 0,-20 0,-1 0,21 0,-40 0,20 0,-20 0,40 0,-40 0,20 0,-20 0,39 0,-19 0,-20 0,40 0,-1 0,1 0,0 0,-20 0,-1 0,21 0,-40 0,40 0,0 0,19 0,-39 0,20 0,-21 0,21 13,-40-13,20 0,0 0,0 0,0 0,-1 0,21 0,-20 0,-20 0,20 0,0 0,-1 0,21 0,0 0,-20 0,-1 0,21 0,-20 0,0 0,20 0,-21 0,21 0,-20 0,0 0,-20 0,39 0,-39 0,20 0,0 0,20 0,-1 0,-19 0,40 0,-40 0,0 0,-1 0,-19 0,40 0,-40 0,20 0,20 0,-21 0,1 0,20 0,0 0,-21 0,-19 0,20 0,0 0,0 0,-20 0,40 0,-1 0,1 0,20 0,-1 0,-59 0,20 0,0 0,0 0,-20 0,19 0,1 0,-20 0,20 0,0 0,0 0,0 0,0 0,-20 0,19 0,1 0,0 0,20 0,-1 0,-39 0,40 0,-20 0,20 0,19 0,1 0,19 0,-19 0,-41 0,1 0,-20 0,20 0,20 0,0 0,-21 0,41 0,-40 0,-20 0,20 0,-1 0,1 0,0 0,20 0,-1 0,1 0,-20 0,-20 0,40 0,-20 0,19 0,-19 0,20 0,-20 0,-20 0,39 0,-19 0,0 0,0 0,19 0,-19 0,40 0,-40 0,19 0,-19 0,0 0,0 0,20 0,-21 0,21 0,-20 0,20 0,-21 0,1 0,-20 0,20 0,20 0,-20 0,0 0,-1 0,-19 0,20 0,-20 0,20 0,0 0,0 0,0 0,-1 0,1 0,0 0,0 0,-20 0,20 0,0 0,-20 0,20 0,-1 0,1 0,0 0,40 0,-60 0,19 0,21 0,-20 0,-20 0,40 0,-1 0,-19 0,20 0,0 0,-1 0,-19 0,0 0,0 0,19 0,-19 0,0 0,20 0,-40 0,20 0,-20 0,19 0,-19 0,40 0,-40 0,40 0,0 0,-40 0,19 0,1 0,-20 0,20 0,0 0,-20 0,20 0,0 0,-1 0,1 0,-20 0,20 0,-20 0,40 0,-20 0,-1 0,21 0,-40 0,20 0,-20 0,20 0,0 0,0 0,-20 0,19 0,1 0,20 0,-20 0,0 0,-20 0,19 0,1 0,20 0,0 0,19 0,-19 0,19 0,-19 0,-20 0,0 0,0 0,-1 0,1 0,0 0,0 0,20 0,19 0,-19 0,0 0,-21 0,1 0,-20 0,20 0,20 0,-1 0,1 0,0 0,-20 0,19 0,-39 0,20 0,-20 0,40 0,-20 0,0 0,19 0,1 0,-40 0,20 0,-20 0,39 0,1 0,0 0,-20 0,-20 0,20 0,-1 0,21 0,-20 0,0 0,0 0,19 0,-39 0,20 0,0 0,0 0,0 0,19 0,-19 0,20 0,-20 0,-20 0,39 0,1 0,0 0,-20 0,19 0,-19 0,-20 0,20 0,0 0,-20 0,20 0,-1 0,1 0,-20 0,20 0,0 0,-20 0,40 0,-1 0,1 0,20 0,-41 0,1 0,0 0,0 0,-20 0,20 0,0 0,19 0,-19 0,20 0,-20 0,0 0,-1 0,-19 0,20 0,0 0,0 0,0 0,0 0,-1 0,1 0,0 0,-20 0,40 0,-20 0,0 0,-1 0,-19 0,20 0,20 0,-40 0,20 0,-20 0,20 0,-1 0,1 0,0 0,0 0,-20 0,20 0,-20 0,39 0,-19 0,0 0,0 0,0 0,-20 0,40 0,-21 0,1 0,0 0,20 0,-40 0,39 0,-39 0,20 0,20 0,-20 0,0 0,-1 0,1 0,0 0,0 0,0 0,20 0,-1 0,1 0,19 0,-39 0,-20 0,20 0,0 0,0 0,0 0,-1 0,21 0,0 0,-20 0,19 0,-19 0,20 0,19 0,-59 0,20 0,20 0,-20 0,19 0,-19 0,-20 0,20 0,0 0,0 0,39 0,-39 0,0 0,40 0,-1 0,1 0,-40 0,19 0,-39 0,20 0,20 0,-20 0,-1 0,-19 0,20 0,-20 0,20 0,20 0,-20 0,-1 0,21 0,-20 0,0 0,39 0,-39 0,-20 0,20 0,0 0,0 0,0 0,-1 0,-19 0,20 0,0 0,-20 0,40 0,-40 0,20 0,-1 0,1 0,0 0,0 0,0 0,-20 0,20 0,19 0,-39 0,40 0,-20 0,-20 0,20 0,0 0,-1 0,-19 0,20 0,0 0,0 0,0 0,0 0,-1 0,-19 0,40 0,-40 0,20 0,0 0,0 0,-20 0,20 0,-1 0,1 0,0 0,20 0,-20 0,-1 0,21 0,-20 0,-20 0,40 0,-40 0,19 0,1 0,0 0,0 0,0 0,0 0,0 0,-1 0,1 0,0 0,-20 0,40-13,-40 13,20 0,-1 0,1 0,0 0,-20 0,40 0,-40 0,20 0,-1 0,1 0,20 0,-20 0,-20 0,40 0,-40 0,19 0,-19 0,20 0,-20 0,20 0,0 0,0 0,-20 0,20 0,-20 0,19 0,1 0,-20 0,20 0,20 0,-20 0,0-13,-20 13,19 0,21 0,-20 0,-20 0,20 0,0 0,-20 0,19 0,1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6T14:08:35.6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99 100,'39'0,"1"0,-21 0,1 0,-20 0,20 0,20 0,-1-20,1 20,-21 0,21 0,-20 0,-20 0,19 0,1 0,0-21,-20 21,39 0,-39 0,20 0,-20-20,20 20,-20 0,39 0,-39 0,20-20,0 20,0 0,19 0,-39 0,20-20,-20 20,-39 0,19 0,-20 0,-19 20,19 0,21-20,-1 0,0 0,-19 0,-1 0,20 0,-19 0,-1 0,21 0,19 0,-40 0,20 20,0-20,1 0,-21 0,40 0,-20 0,20 0,-19 0,-1 0,0 0,20 0,-20 0,1 0,19 0,-20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6T14:08:42.6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-1-1,'0'0,"19"20,1-20,0 0,0 0,0 0,0 0,-1 0,1 0,0 0,20 0,-40 0,39 0,-19 0,0 0,0 0,0 0,39 0,1 0,-20 0,-21 0,21 0,0 0,-40 0,20 0,19 0,-19 0,-20 0,20 0,0 0,0 0,-20 0,19 0,1 0,0 0,20 0,-40 0,20 0,0 0,19 20,-19-20,0 0,0 0,19 0,-39 0,20 0,0 0,0 0,0 0,0 0,19 0,1 0,-20 0,-20 0,20 0,-1 0,1 0,0 0,20 0,-20 0,19 0,-19 0,0 0,0 0,39 0,-39 0,0 0,20 0,-20 0,-1 0,1 0,20 0,-40 0,20 0,19 0,-19 0,0 0,20 0,-40 0,40 0,-21 0,1 0,20 0,0 0,-21 21,41-21,-40 0,0 0,19 0,-19 0,0 0,20 0,-1 0,-19 0,0 0,20 0,-40 0,39 0,1 0,0 0,-20 0,-1 0,1 0,-20 0,40 0,19 0,-19 0,20 0,-21 0,-19 0,0 0,20 0,-40 0,20 0,19 0,-19 0,20 0,-1 0,1 0,20 0,-41 0,1 0,0 0,0 0,0 0,0 0,39 0,-19 0,-20 0,0 0,19 0,-19 0,0 0,20 0,-40 0,39 0,1 0,0 0,-1 0,-39 0,20 0,20 0,-20 0,19 20,1-20,-20 0,20 0,-1 0,-19 0,0 0,0 0,-20 0,20 0,19 0,1 0,0 0,19 0,-19 0,-20 0,39 0,-39 0,-20 0,40 0,-40 0,20 0,19 0,-19 0,20 0,-1 0,1 0,-20 0,-20 0,20 0,0 0,-20 0,39 0,-19 0,20 0,-20 0,0 0,-20 0,19 0,-19 0,20 0,0 0,0 0,20 0,-1 0,-19 0,20 0,-1 0,-19 0,-20 0,20 0,0 0,0 0,39 0,-39 0,0 0,0 0,0 0,0 0,-1 0,1 0,0 0,0 0,0 0,19 0,21 0,-20 0,-1 0,-19 0,0 0,40 0,-60 0,39 0,-19 0,-20 0,20 0,20 0,-21 0,1 0,0 0,0 0,0 0,19 0,-19 0,0 0,-20 0,20 0,20 0,-40 0,20 0,19 0,-19 0,20 0,-20 0,19 0,1 0,-20 0,0 0,19 0,-19 0,0 0,0 0,-20 0,20 0,-1 0,-19 0,20 0,0 0,0 0,0 0,-20 0,20 0,-20 0,20 0,-1 0,1 0,-20 0,40 0,0 0,-40 0,19 0,1 0,0 0,-20 0,20 0,20 0,-21 0,1 0,0 0,20 0,-20 0,0 0,19 20,1-20,-20 0,39 0,-19 0,-20 0,0 0,-1 0,-19 0,40 0,0 0,-20 0,-1 0,41 0,-40 0,0 0,19 0,1 0,-20 0,0 0,0 0,19 0,1 0,-20 0,0 0,-1 0,1 0,0 0,-20 0,40 0,-20 0,-1 0,1 0,20 0,-20 0,0 0,19 0,-19 0,0 0,0 0,0 0,0 0,-1 0,21 0,-40 0,40 0,-20 0,-20 0,19 0,1 0,-20 0,40 0,-20 0,20 0,19 0,-19 0,-40 0,20 0,19 0,-39 0,20 0,-20 0,40 0,-20 0,-1 0,-19 0,20 0,0 0,0 0,0 0,-20 0,39 0,-19 0,0 0,0 0,0 0,-20 0,20 0,0 0,-20 0,19 0,41 0,-40 0,0 0,19 0,1 0,0 0,-21 0,1 0,0 0,0 0,0 0,19 0,-19 0,0 0,-20 0,20 0,-20 0,40 0,-20 0,19 0,-19 0,20 0,-20 0,-20 0,19 0,1 0,0 0,-20 0,20 0,-20 0,40 0,-40 0,19 0,21 0,-40 0,20 0,0 0,19 0,-19 0,0 0,0 0,0 0,0 0,0 0,-20 0,19 0,21 0,-20 0,0 0,19 0,1 0,20 0,-41 0,-19 0,20 0,20 0,0 0,-20 0,19 0,1 0,-40 0,20-20,-20 20,20 0,-1 0,1 0,0 0,0 0,0 0,-20 0,20 0,-1 0,-19 0,20 0,20 0,-40 0,20 0,-20 0,20 0,19 0,-19 0,0 0,0 0,0-20,19 20,-19 0,-20 0,20 0,0 0,0 0,-20 0,20 0,-1 0,1 0,20 0,0 0,-1 0,-19 0,0 0,20 0,-40 0,19 0,21 0,-40 0,40 0,-20 0,0 0,19-21,-39 21,20 0,-20 0,20 0,39 0,-19 0,-20 0,0 0,19 0,-39 0,20 0,-20 0,20 0,0 0,0 0,20 0,-1 0,1 0,-20 0,0 0,19 0,-19 0,0 0,0 0,0 0,-1 0,-19 0,20 0,-20 0,20 0,-20 0,40 0,-1 0,-39 0,40 21,-20-21,-20 0,20 0,-20 0,20 0,0 0,-20 0,19 0,1 0,0 0,0 0,20 0,-21 0,1 0,0 0,-20 0,40 0,-1 0,-39 0,40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6T14:08:56.9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52,'0'10,"20"-10,-20 9,20-9,-20 10,20-10,-1 0,-19 0,20 0,-20 0,20 0,-20 0,20 0,0 0,-20 0,20 0,19 0,-39 0,20 0,-20 0,20 0,-20 0,20 0,0 0,-20 0,20 0,-20 0,19 0,1 0,0 0,-20 0,20 0,-20 0,20 0,-20 0,20 0,-1 0,21 0,-40 0,20 0,-20 0,20 0,-20 0,20 0,-1 0,1 0,40 0,-60 0,20-10,0 10,-1-9,-19 9,20 0,20 0,-20-10,0 10,-1 0,-19 0,40 0,-20 0,0 0,0 0,-1-10,1 10,-20 0,20 0,-20 0,20 0,0 0,0 0,0 0,-1 0,1 0,-20 0,20 0,0 0,0 0,0 0,-1 0,1 0,20 0,-20 0,0 0,-1 0,1 0,0 0,-20 0,20 0,0 0,0 0,-1 0,-19 0,20 0,-20 0,40 0,-20 0,0 0,-20 0,20 0,-1 0,-19 0,20 0,0 0,0 0,0 0,0 0,-1 0,1 0,0 0,0 0,20 0,-1 0,1 0,0 0,-1 0,21 0,-20 0,-1 0,-19 0,20 0,-20 0,-20 0,19 0,1 0,-20 0,40 0,-20 0,0 0,-1 0,1 0,-20 0,20 0,-20 0,20 0,0 0,0 0,19 0,-19 0,40 0,-40 0,-1 0,1 0,0 0,-20 0,20 0,0 0,19 0,-19 0,20 0,-20 0,0 0,-1 0,-19 0,20 0,0 0,0 0,0 0,0 0,19 0,-39 0,20 0,0 0,0 0,0 0,19 0,-19 0,-20 0,20 0,0 0,-20 0,20 0,0 0,-1 0,1 0,-20 0,20 0,-20 0,20 0,0 0,0 0,-20 0,19 0,1 0,-20 0,20 0,-20 0,20 0,0 0,20 0,-21 0,21 0,-20 0,0 0,0 0,-1 0,1 0,0 0,-20 0,20 0,0 0,0 0,-1 0,1 0,-20 0,20 0,0 0,0 0,0 0,-1 0,1 0,-20 0,20 0,-20 0,20 0,0 0,0 0,0 0,-20 0,19 0,1 0,-20 0,20 0,0 0,0 0,0 0,-20 0,39 0,-39 0,20 0,0 0,0 0,19 0,-19 0,20 0,-20 0,0 0,-1 0,1 0,20 0,-40 0,20 0,0 0,0 0,-1 10,1 0,-20-10,20 0,0 0,0 0,0 0,-1 0,1 0,-20 0,20 0,0 0,-20 0,40 0,-40 0,19 0,-19 0,40 0,-40 0,20 0,-20 0,40 0,-20 0,-20 0,19 0,1 0,0 0,-20 0,20 0,-20 0,20 0,0 0,-20 0,19 0,-19 0,40 0,-40 0,20 0,-20 0,59 0,-19 0,20 0,-21 0,-19 0,40 0,-21 0,1 9,-20 1,0-10,0 0,-1 0,-19 0,20 0,20 0,0 0,-1 0,-19 0,-20 0,20 0,-20 0,20 0,-20 0,20 0,-1 0,1 0,0 0,0 0,-20 0,20 0,-20 0,20 0,0 0,-1 0,1 0,-20 0,20 0,20 0,-20 0,19 0,-39 0,20 0,-20 0,20 0,-20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6T14:09:04.5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87,'0'-14,"19"14,1 0,-1-13,20 13,-19-14,0 14,-20 0,19 0,20 0,-39 0,20 0,38 0,-38 0,0-14,19 14,-20 0,1 0,-1 0,40 0,-20 0,-19 0,19 0,-19-13,19 13,-39 0,39 0,-20 0,-19 0,20 0,19 0,-19 0,19 0,-20 0,1 0,19 0,0 0,-39 0,20 0,-20 0,19 0,20 0,-19 0,0 0,-1 0,1 0,-1 0,1 0,-1 0,1 0,-20 0,19 0,1 0,0 0,-20 0,39 0,0 0,-20 0,-19 0,20 0,0 0,-1 0,1 0,-1 0,40 0,-20 0,-39 0,20 0,-20 0,39 0,-20 0,1 0,19 0,0 0,0 0,0 0,20 13,-20 1,0-14,20 0,-39 0,-1 0,1 0,-1 0,1 0,19 0,-39 0,20 0,-1 0,-19 0,39 0,-19 0,-1 0,21 0,-1 14,-20-14,1 0,19 0,0 0,-39 0,39 0,20 0,-59 0,20 0,19 0,-39 0,19 0,20 0,-39 0,20 0,-1 0,1 0,19 0,0 0,-19 0,-1 0,21 0,-40 0,39 0,-20 0,1 0,-1 0,21 0,-1 0,0 0,0 0,-20 0,1 0,0 0,-1 0,20 0,-19 0,19 0,0 0,0 0,-19 13,-1-13,1 0,0 0,19 0,-20 0,1 0,19 0,0 0,-39 0,20 0,-20 0,39 0,0 0,-20 0,1 0,0 0,-20 0,19 0,1 0,19 0,-39 0,19 0,21 0,-40 0,19 0,1 0,-1 0,-19 0,20 0,-1 0,-19 0,40 0,-21 0,1 0,-1 0,-19 0,20 0,-1 0,1 0,19 0,-19 0,-1 0,1 0,-20 0,19 0,1 0,-1 0,-19 0,40 0,-40 0,19 0,-19 0,20 0,-20 0,19 0,1 0,-1 0,1 0,0 0,19 0,-39 0,19 0,-19 0,20 0,-1 0,-19 0,20 0,-40 0,1 0,-1 0,1 0,-1 0,20 0,-39 0,39 0,-20 0,-19 0,20 0,-20 0,19 0,-19 0,0 0,19 0,1 0,-21 0,21 0,19 0,-39 0,39 0,-20 0,1 0,-20 0,19 0,0 0,1 0,-1 0,1 0,19 0,-20 0,20 0,-39 0,39 0,-20 0,-19 0,39 0,-19 0,19 0,-20 0,1 0,-1 0,20 0,-39 0,39 0,-20 0,1 0,-1 0,1 0,-1 0,20 0,-20 0,1 0,-1 0,1 0,-1 0,-19 0,39 0,-19 0,-21 0,40 0,-39 0,39 0,-19 0,-20 0,19 0,0 0,1 0,19 0,-20 0,20 0,-39 0,20 0,-1 0,20 0,-20 0,20 0,-19 0,-1 0,1 0,19 0,-20 0,20 0,-39 0,39 0,-19 0,19 0,-20 0,0 0,1 0,-1 0,-19 0,20 0,-21 0,21 0,-1 0,20 0,-19 0,19 0,-20 0,1 0,-1 0,-19 0,39 0,-20 0,20 0,-19 0,-1 0,1 0,-1 0,20 0,-39 0,19 0,1 0,-1 0,1 0,-1 0,20 0,-19 0,19 0,-40 0,21 0,19 0,-20 0,1 0,19 0,-20 0,20 0,-19 0,-1 0,0 0,1 0,19 0,-20 0,20 0,-19 0,-1 0,1 0,-1 0,1 0,19 0,-20 0,0 0,1 0,-1 0,1 0,-1 0,1 0,-1 0,-19 0,0 0,19 0,1 0,-1 0,20 0,-20 0,1 0,-1 0,20 0,-19 0,19 0,-39 0,39 0,-20 0,20 0,-20 0,1 0,19 0,-20 0,-19 0,39 0,-19 0,-1 0,1 0,-1 0,0 0,1 0,-1 0,1 0,-1 0,20 0,-39 0,39 0,-20 0,20 0,-39 0,39 0,-19 0,-1 0,20 0,-39 0,39 0,-20 0,1 0,-1 0,20 0,-19 0,-1 0,1 0,-1 0,20 0,-19 0,19 0,-20 0,0 0,20 0,-19 0,-1 0,1 0,19 0,-20 0,20 0,-19 0,19 0,-40 0,40 0,-19 0,-1 0,1 0,-1 0,20 0,-19 0,-1 0,0 0,20 0,-19 0,19 0,-20 0,1 0,-1 0,20 0,-39 0,20 0,19 0,-20 0,0 0,1 0,19 0,-39 0,19 0,1 0,-21 0,21 0,-1 0,20 0,-19 0,19 0,-20 0,20 0,-39 0,19 0,-19 0,20 0,-20 0,19 0,1 0,19 0,-20 0,-19 0,39 0,-20 0,20 0,0 14,20-14,-1 0,1 0,19 0,-19 0,-1 0,1 0,-20 0,19 0,-19 0,20 0,-1 0,-19 0,20 0,-20 0,39 0,-19 0,-1 0,1 0,-1 0,1 0,-20 0,20 0,19 0,-20 0,1 0,-1 0,1 0,-20 0,20 0,-1 0,1 0,-1 0,1-14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6T14:09:21.2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4387 26,'-39'0,"39"0,-20 0,0 0,0 0,20 0,-20 0,-20 0,21 0,-1 0,20 0,-20 0,20 0,-20 0,-20 0,40 0,-20 0,20 0,-19 0,-1-18,0 18,20 0,-20 0,0 0,0 0,20 0,-20 0,20 0,-19 0,-1 0,20 0,-20 0,20 0,-20 0,0 0,0 0,-19 0,39 0,-20 0,20 0,-20 0,20 0,-20 0,0 0,0 0,20 0,-19 0,19 0,-40 0,40 0,-20 0,0 0,0 0,-19 0,39 0,-20 0,20 0,-20 0,0 0,20 0,-20 0,20 0,-20 0,0 18,1-18,19 0,-20 0,20 0,-20 0,20 0,-20 0,-20 0,20 19,1-19,-1 0,20 0,-20 0,20 0,-20 0,0 0,0 18,0-18,1 0,19 0,-20 0,0 0,0 0,-20 18,40-18,-19 0,-1 0,20 0,-40 0,40 0,-40 0,20 18,20-18,-19 0,-1 0,0 0,-40 0,60 0,-20 0,1 0,19 0,-20 0,0 0,20 0,-20 0,20 0,-40 0,40 0,-20 0,1 0,19 0,-20 0,0 0,20 0,-40 0,20 0,20 0,-20 0,20 0,-19 0,-1 0,0 0,-20 0,40 0,-20 0,1 0,-1 0,20 0,-40 0,20 0,0 0,0 0,1 0,-1 0,0 0,20 0,-20 0,0 0,20 0,-20 0,20 0,-20 0,20 0,-19 0,19 0,-20 0,0 0,0 0,20 0,-20 0,0 0,20 0,-20 0,1 0,-1 0,0 0,20 0,-20 0,20 0,-20 0,0 0,-19 0,39 0,-20 0,20 0,-20 0,20 0,-20 0,20 0,-40 0,1 0,39 0,-40 0,40 0,-20 0,20 0,-40 0,21 0,-1 0,0 0,0 0,0 0,0 0,20 0,-20 0,20 0,-79 0,19 0,-19 0,39 0,1 0,19 0,-20 0,40 0,-20 0,0 0,1 0,-1 0,20 0,-20 0,20 0,-20 0,0 0,20 0,-20 0,20 0,-20 0,1 0,-1 0,20 0,-20 0,20 0,-20 0,0 0,0 0,-19 0,19 0,20 0,-20 0,0 0,20 0,-20 0,20 0,-40 0,40 0,-19 0,19 0,-20 0,-20 0,0 0,-19 0,-1 0,21 0,19 0,-20 0,20 0,0 0,0 0,1 0,19 0,-20 0,0 0,0 0,20 0,-40 0,-19 37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5T14:43:51.5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55,'0'0,"20"0,-1 0,-19 0,20 0,0 0,0 0,0 0,0-10,19 10,-39 0,20-9,0 9,0 0,0 0,-1 0,1 0,-20 0,20 0,0 0,-20 0,20 0,0 0,19 0,-19 0,-20 0,40 0,-20 0,0 0,-20 0,19 0,1 0,0 0,0 0,-20 0,20 0,-20 0,20 0,-20 0,19 0,1 0,-20 0,20 0,0 0,0 0,20 0,-40 0,19 0,1 0,0 0,0 0,0 0,0 0,19 0,-19 0,0 0,0 0,-20 0,39 0,1 0,-20 0,0 0,19 0,-39 0,20 0,0 0,0 0,0 0,20 0,-21 0,1 0,0 0,20 0,-1 0,1 0,0 0,-20 0,-1 0,1 0,-20 0,20 0,-20 0,20 0,0 0,20 0,-21 0,1 0,0 0,-20 0,20 0,-20 0,40 0,-40 0,39 0,-19 0,0 0,0 0,0 0,-20 0,39 0,-19 0,20 0,-20 0,39 0,-39 0,0 0,0 0,-20 0,20 0,19 0,-39 0,40 0,-20 0,-20 0,20 0,-1 0,-19 0,20 0,20 0,-20 0,0 0,19 0,-39 0,40 0,-20 0,20 0,19 0,-39 0,0 0,0 0,-1 0,1 0,20 0,-20 0,0 0,19 0,-39 0,20 0,0 0,0 0,0 0,-20 0,20 0,19 0,-19 0,0 0,0 0,0 0,-1 0,-19 0,20 0,0 0,-20 0,20 0,-20 0,20 0,-20 0,20 0,-1 0,-19 0,20 0,-20 0,40 0,-20 0,0 0,19 0,-19 0,0 0,0 0,0 0,19 0,-39 0,40 0,-40 0,20 0,0 0,0 0,19 0,1 0,0 0,-20 0,-1 0,-19 0,20 0,20 0,-20 0,0 0,-1 0,21 9,-40-9,20 0,0 0,-20 0,20 0,-1 0,1 0,0 0,-20 0,20 0,-20 0,20 0,0 0,19 0,21 0,-20 0,-1 0,-39 0,20 0,0 0,0 0,0 0,19 0,-39 0,20 0,0 0,0 0,-20 0,20 0,19 0,-39 0,40 0,-40 0,20 0,20 0,-40 0,19 0,-19 0,20 0,-20 0,20 0,0 0,0 0,39 0,-39 0,0 0,0 0,-20 0,20 0,-1 0,21 10,-40-10,20 0,0 0,-20 0,20 0,0 0,-1 0,21 0,-40 0,40 0,-1 0,-39 0,20 0,-20 0,40 0,-20 0,-20 0,39 0,-19 0,20 0,-20 0,20 0,-40 0,19 0,21 9,20-9,-1 0,-39 0,20 0,-1 0,-39 0,20 0,0 0,-20 0,40 0,-40 0,39 0,1 0,20 0,-1 0,-19 0,-20 0,19 0,1 0,0 0,-1 0,21 0,-1 0,1 0,-60 0,20 0,0 0,-1 0,1 0,-20 0,40 0,-20 0,0 0,19 0,-19 0,0 0,0 0,0 0,-20 0,20 0,-1 0,1 0,-20 0,20 0,0 0,0 0,-20 0,39 0,-39 0,40 0,-20 0,0 0,0 0,-1 0,-19 0,20 0,0 0,0 0,-20 0,20 0,20 0,-40 0,19 0,-19 0,40 0,-40 0,20 0,0 0,0 0,-20 0,19 0,21 0,-20 0,20 0,-21 0,21 0,-20 0,0 0,20 0,-1 0,1 0,-20 0,19 0,1 0,-20 0,0 0,19 0,1 0,0 0,-20 0,39 0,-19 0,-20 0,19 0,1 0,-40 0,20 0,20 0,-40 0,19 0,-19 0,40 0,0 0,-20 0,0 0,19 0,-19 0,0 0,0 0,-20 0,39 0,-39 0,20 0,0 0,0 0,20 0,-40 0,19 0,1 0,0 0,0 0,20 0,-21 0,1 0,20 0,-40 0,20 0,-20 0,20 0,-20 0,20 0,-1 0,1 0,-20 0,20 0,-20 0,20 0,20 0,-1 0,-19 0,0 0,0 0,0 0,-20 0,19 0,-19 0,20 0,0 0,0 0,0 0,0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5T14:44:09.6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0-1,'0'19,"20"-19,-20 0,19 0,41 0,-60 0,20 0,0 0,-20 0,19 0,1 0,-20 0,20 0,-20 0,20 0,20 0,-40 0,39 0,-19 0,0 0,-20 0,20 0,0 0,19 0,1 0,-20 0,0 0,-1 0,-19 0,20 0,20 0,-20 0,0 0,-1 0,-19 0,20 0,0 0,-20 0,20 0,0 0,19 0,-19 0,0 0,20 0,-40 0,19 0,21 0,-40 0,20 0,20 0,-40 0,39 0,-39 0,20 0,20 0,-20 0,-1 0,21 0,0 0,-40 0,39 0,-19 0,0 0,20 0,-1 0,1 0,0 0,-1 0,-19 0,0 0,-20 0,20 0,20 0,-21 0,21 0,0 0,-20 0,19 0,-19 0,0 0,-20 0,20 0,19 0,21 0,-20 0,19 0,-19 0,19 0,-19 0,19 0,-19 0,0 0,-21 0,-19 0,20 0,0 0,20 0,19 0,1 0,-1 0,1 0,-21 19,21-19,-40 0,19 0,1 0,-20 0,20 0,-21 0,21 0,0 0,19 0,1 0,-21 0,1 0,0 0,-20 0,19 0,1 0,-40 0,20 0,-20 0,20 0,-1 0,1 0,0 0,0 0,-20 0,20 0,-1 0,21 0,-20 0,20 0,-1 0,-19 0,0 0,0 0,-20 0,20 0,-1 0,1 0,0 0,0 0,20 0,-40 0,19 0,-19 0,20 0,0 0,0 0,20 0,-1 0,1 0,-40 0,20 0,0 0,-1 0,-19 0,40 0,-20 0,-20 0,20 0,-20 0,20 0,-1 0,1 0,-20 0,20-19,0 19,-20 0,20 0,19 0,-39 0,20 0,0 0,0 0,-20 0,20 0,0 0,-20 0,19 0,1 0,-20 0,20 0,-20 0,20 0,20 0,-40 0,19 0,-19 0,20 0,0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5T14:44:14.8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8,'59'0,"21"0,39 0,-40 0,-19 0,19 0,-39 0,19 0,1 0,-20 0,-1 0,21 0,-40 0,19 0,1 0,0 0,0 0,-1 0,1 0,0 0,19 0,-39 0,-20 0,20 0,0 0,19 0,1 9,0-9,-20 0,19 10,-19-10,0 0,20 0,0 0,-1 0,21 0,-20 9,-21-9,21 0,-20 0,0 0,0 0,-1 0,1 0,0 0,0 0,0 0,20 0,-21 0,21 0,-20 0,20 0,-20 0,-1 0,1 0,0 0,0 0,0 0,0 0,0 0,-1 0,1 0,0 0,20 0,19 0,-39 0,40 0,-40 0,-1 0,1 0,0 0,-20 0,20 0,0 0,0 0,19 0,-19 0,-20 0,20 0,20 0,0 0,39 0,0 0,1 0,-21 0,-19 0,-20 0,20 0,-21 0,41 0,-20 0,39 0,-19 0,-1 0,-19 0,0 0,-40 0,19 0,1 0,20 0,-20 0,0 0,0 0,-1 0,-19 0,40 0,-20 0,20 0,-1 0,21 0,-20 0,19 0,-19 0,-20 0,-20 0,39 0,1 0,-20 0,0 0,0 0,0 0,-20 0,19 0,-19 0,20 0,20 0,0 0,-1 0,1 0,0 0,-1 0,-19 0,20 0,0 0,-20 0,39 0,-19 0,0 0,-21 0,1 0,-20 0,20 0,20 0,-20 0,-1 0,21 0,0 0,-40 0,20 0,-20 0,20 0,-1 0,1 0,-20 0,20 0,-20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5T14:44:47.3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30,'0'6,"20"-6,0 0,0 0,0 0,19 0,-19 0,20 0,-20 0,-1 0,1 0,0 0,0 0,0 0,20 0,-1 0,21 0,-60 0,20 0,-1 0,21 0,0 0,-1 0,-19 0,-20 0,40 0,-20 0,0 0,19 0,1 0,0 0,-20 0,-1 0,1 0,20 0,-20 0,19 0,1 0,-20 0,0 0,19 0,-39 0,20 0,-20 0,20 0,20 0,-1 0,1 0,-20 0,20 0,-40 0,20 0,-20 0,19 0,21 0,-20 0,0 0,19 0,-19 0,40 0,-21 0,1 0,-20 0,20 0,-1 0,-19 0,0 0,20 0,-1 0,-19 0,20 0,0 0,19 0,-19 0,-20 0,19 0,-19 0,0 0,0 0,-20 0,20 0,-1 0,1 0,0 0,0 0,0 0,0 0,39 0,-39 0,20 0,-1 0,1 0,0 0,-20 0,-1 0,41 0,-40 0,19 0,-19 0,20 0,-20 0,0 0,19 0,-19 0,0 0,0 0,0 0,-20 0,20 0,-1 0,1 0,0 0,0 0,-20 0,20 0,0 0,-1 0,1 0,20 0,19 0,21 0,-40 0,-21 0,1 0,0 0,0 0,0 0,-20 0,20 0,-1 0,1 0,20 0,-20 0,-20 0,39 0,-39 0,20 0,20 0,-20-6,0 6,19 0,1-6,0 6,-1-6,1 6,0 0,-40 0,20 0,-20 0,19 0,1 0,0 0,20 0,-40 0,20 0,-20 0,19 0,1 0,0 0,20 0,-20 0,-1 0,21 0,-20 0,-20 0,20 0,20 0,-21 0,1 0,40 0,-40 0,-20 0,19 0,1 0,-20 0,20 0,-20 0,20 0,-20 0,40 0,-40 0,19 0,-19 0,20 0,-20 0,20 0,20 0,-1 0,1 0,-20 0,0 0,0 0,-20 0,19 0,21 0,-20 0,0 0,20 0,-21 0,1 0,20 0,-40 0,20 0,-20 0,20 0,-20 0,19 0,1 0,-20 0,20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5T10:06:39.2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0,'20'0,"-1"0,1 0,-20 0,20 0,-20 0,40 0,-40 0,20 0,-20 0,20 0,-1 0,1 0,-20 0,60 0,-40 0,19 0,-39 0,20 0,20 0,-20 0,-20 0,39 0,-39 0,20 0,-20 0,40 0,-20 0,0 5,19-5,1 0,-40 0,20 0,-20 0,39 0,-19 0,0 0,-20 0,20 0,0 0,0 0,-1 0,-19 0,20 0,0 0,0 0,-20 0,40 0,-21 0,-19 0,40 0,-40 0,20 0,-20 0,20 0,-20 0,40 0,-40 0,19 0,1 0,0 0,-20 0,20 0,-20 0,20 0,-20 0,39 0,-39 0,20 0,-20 0,40 0,-40 0,20 0,19 0,-19 6,0-6,0 0,-20 0,20 0,0 0,19 0,-19 0,20 0,-20 0,19 0,-39 0,20 0,0 0,0 0,20 0,-21 0,21 0,-20 0,20 0,-21 0,1 0,0 0,0 0,0 0,20 0,-1 5,-39-5,40 0,-40 0,20 0,0 0,-1 0,-19 0,20 0,0 0,-20 0,40 0,-20 0,-1 0,1 0,0 0,0 0,-20 0,20 0,0 0,-1 0,-19 0,20 0,-20 0,20 0,-20 0,20 0,0 0,20 0,-21 0,-19 0,20 0,0 0,-20 0,20 0,-20 0,20 0,0 0,-1 0,21 0,-20 0,0 0,19 0,-19 0,0 0,0 0,20 0,-40 0,20 0,-1 0,1 0,0 0,0 0,-20 0,20 0,0 0,-1 0,1 0,0 0,0 0,-20 0,20 0,0 0,-1 0,1 0,0 0,0 0,20 0,-40 0,19 0,-19 0,20 0,0 0,0 0,0 0,0 0,-20 0,20 0,-20 0,19 0,1 0,0 0,0 0,20 0,-21 0,-19 0,20 0,0 0,0 0,0 0,0 0,-1 0,1 0,0 0,0 0,40 0,-21 0,-19 0,0 0,-20 0,20 0,-20 0,20 0,-1 0,1 0,20 0,-40 0,20 0,-20 0,20 0,-1 0,1 0,0 0,0 0,-20 0,20 0,19 0,1 0,0 0,-20 0,19 0,1 0,-20 0,-20 0,40 0,-21 0,1 0,20 0,-20 0,-20 0,20 0,-1 0,1 0,-20 0,20 0,-20 0,20 0,0 0,0 0,-20 0,19 0,-19 0,40 0,-40 0,20 0,-20 0,20 0,0 0,0 0,-20 0,39 0,-19 0,-20 0,20 0,0 0,-20 0,20 0,-20 0,19 0,21 0,-40 0,20 0,-20 0,20 0,0 0,-20 0,19 0,1 0,0 0,-20 0,20 0,0 0,-20 0,20 0,0 0,-1 0,-19 0,40 0,-40 0,20 0,0 0,0 0,-1 0,-19 0,20 0,-20 0,20 0,0 0,0 0,-20 0,20 0,-20 0,19 0,21 0,-20 0,20 0,-21 0,-19 0,20 0,0 0,0 0,0 0,0 0,19 0,1 0,-20 0,0 0,0 0,-1 0,1 0,20 0,-40 0,20 0,0 0,-1 0,-19 0,20 0,-20 0,40 0,-20 0,-20 0,40 0,-1 5,-39-5,20 0,0 0,0 0,0 0,-1 0,1 0,0 0,-20 0,20 0,0 0,0 0,-20 0,39 0,-39 0,20 0,0 0,0 0,-20 0,20 0,-20 0,19 0,-19 0,20 0,0 0,-20 0,20 0,-20 0,20 0,-20 0,20 0,-20 0,20 0,-1 0,-19 0,40-5,-20 0,-20 5,40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5T14:44:54.8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74,'20'-15,"20"15,-20 0,0 0,19 0,-39 0,20 0,-20 0,20 0,-20 0,40 0,-21 0,1 0,-20 0,20 0,0 0,0 0,0 0,19 0,-19 0,20 0,-20 0,0 0,-1 0,-19 0,20 0,20 0,20 0,-21 0,-19 0,0 0,0 0,-20 0,20 0,-1 0,-19 0,20 0,-20 0,40 0,-20 0,0 0,19 0,-19 0,0 0,0 0,40 0,-1 0,1 15,-1-15,-39 0,20 0,-20 0,39 0,-19 0,-20 0,-1 0,1 0,0 0,0 0,0 0,0 0,0 0,19 0,-19 0,0 0,0 0,-20 0,39 0,1 0,0 0,19 0,1 0,-20 0,-1 0,-19 0,20 0,-20 0,0 0,19 0,21 0,-1 0,1 0,-40 0,0 0,-1 0,-19 0,20 0,-20 0,20 0,0 0,0 0,39 0,-39 0,0 0,20 0,-40 0,20 0,-1 0,-19 0,40 0,-20 0,20 0,-1 0,1 0,0 0,-20 0,-1 0,1 0,20 0,-20 0,20 0,-1 0,21 0,-40 0,-1 0,21 0,0 16,-40-16,20 0,0 0,-1 0,41 0,-40 0,19 0,1 0,-20 0,20 0,-20 0,-20 0,39 0,21 0,-20 0,-21 0,1 0,20 0,-20 0,0 0,-1 0,21 0,-20 0,-20 0,40 0,-40 0,20 0,-1 0,1 0,0 0,0 0,0 0,0 0,-1 0,1 0,0 0,0 0,-20 0,20 0,20 0,19 0,1 0,-41 0,21 0,-20 0,20 0,-40 0,20 0,-1 0,1 0,20 0,19 0,-19 0,0 0,-20 0,0 0,19 0,-19 0,0 0,20 0,19 0,-39 0,20 0,-1 0,-19 0,0 0,0 0,0 0,0 0,19 0,1 0,20 0,-1 0,-19 0,0 0,-1 0,-19 0,-20 0,20 0,0 0,19 0,-39 0,20 0,0 0,0 0,20 0,-20 0,-1 0,21 0,-20 0,0 0,-20 0,20 0,-1 0,-19 0,20 0,0 0,0 0,0 0,0 0,-20 0,20 0,-1-16,1 16,0 0,-20 0,40-15,-40 15,20 0,0 0,-1 0,1 0,20 0,-40 0,20-15,0 15,-1 0,1 0,-20 0,40 0,-40 0,20 0,0 0,0 0,-1 0,1 0,0 0,20 0,-40 0,20 0,-1-16,-19 16,20 0,0 0,0 0,-20-15,20 15,0 0,-20 0,20 0,-1 0,1 0,0 0,0 0,0 0,-20 0,20 0,-20 0,19 0,1 0,0 0,0 0,-20 0,20 0,0 0,0 0,-20 0,19 0,1 0,0 0,0 0,0 0,0 0,-20 0,19 0,-19 0,40 0,-40 0,20 0,0 0,0 0,-20 0,20 0,-20 0,19 0,-19 0,20 0,0 0,-20 0,20 0,-20 0,20 0,-20 0,40 0,-1 0,-19 0,0 0,0 0,0 0,-1 0,1 0,0 0,0 0,-20 0,20 0,0 0,-20 0,20 0,-1 0,-19 0,20 0,-20 0,40 0,-40 0,20 0,19 0,-19 0,-20 0,20 0,0 0,0 0,0 0,0 0,-1 0,1 0,0 0,-20 0,20 0,-20 0,40 0,-40 0,19 0,-19 0,40 0,-40 0,20 0,0 0,-20 0,40 0,-1 0,-19 0,0 0,20 0,-21 0,1 0,-20 0,20 0,40 0,-40 0,19 15,-19-15,20 0,-40 0,20 0,0 0,-1 0,21 0,-20 0,0 0,19 0,-39 0,20 0,20 0,-40 0,40 0,-20 0,-1 0,1 0,20 0,-20 0,0 0,-1 0,21 0,-20 0,20 0,-20 0,-1 0,21 0,0 0,-1 0,21 0,-20 0,-1 0,1 0,-20 0,20 0,-1 0,1 0,0 0,-20 0,39 0,-19 0,-20 0,19 0,-19 0,20 0,0 0,19 16,1-16,-1 0,-39 0,20 0,-1 0,-19 0,20 0,-20 0,20 0,-1 0,-19 0,0 0,20 0,-1 0,1 0,-20 0,0 0,0 0,-1 0,21 0,-20 0,0 0,0 0,19 0,1 0,0-16,-20 16,-1 0,-19 0,40 0,-20 0,20 0,-20 0,19 0,-19 0,20 0,-20 0,19 0,1 0,-20 0,0 0,0 0,-1 0,1 0,20 0,-20 0,0 0,-1 0,1 0,0 0,0 0,-20 0,40 0,-20 0,19 0,1 0,-20 0,19 0,1 0,0 0,-20 0,0 0,19 0,-19 0,0 0,20 0,-1 0,1 0,-20 0,20 0,-1 0,1 0,0 0,-1 0,1 0,0 0,-20 0,19 0,-19 0,0 0,-20 0,20 0,-20 0,40 0,-1 0,1 0,0 0,-21 0,21 0,0 0,0 0,-1 0,-19 0,20 0,-1 0,1 0,0 0,-20 0,59 0,-39 0,-1 0,1 0,0 0,0 0,-1 0,21 0,-20 0,19 0,20 0,-39 0,0 0,19 0,-39 0,20 0,19 0,-19 0,20 0,-40 0,19 0,-19 0,20 0,-20 0,-1 0,1 0,20 0,0 0,19 0,1 0,-21 0,21 0,-20 0,-20 0,39 0,-19 0,0 0,-21 0,1 0,20 0,-20 0,0 0,39 0,-19 0,-40 0,40 0,-1 0,-39 0,20 0,0 0,0 0,0 0,19 0,-39 0,20 0,0 0,0 0,20 0,-21 0,1 16,20-16,-20 0,-20 0,39 0,-19 0,0 0,-20 0,20 0,-20 0,20 0,20 0,-21 0,1 0,20 0,-20 0,0 0,-1 0,1 0,0 0,-20 0,20 0,0 0,0 0,19 15,-39-15,40 0,0 0,0 0,-40 0,39 0,-19 0,0 0,0 0,0 0,-1 0,1 0,0 0,0 0,20 0,-1 0,-39 0,20 0,0 0,0 0,0 0,-20 0,20 0,-20 0,19 0,1 0,0 0,-20 0,20 0,0 0,0-15,-20 15,39 0,-19 0,-20 0,20 0,0 0,-20 0,20 0,0-16,-20 16,39 0,1 0,-20 0,0 0,-20 0,20 0,-20 0,19 0,1 0,0 0,-20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5T14:45:13.5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84,'19'0,"61"0,-21 0,-39 0,0 0,0 0,20 0,-1 0,1 0,0 0,-1 0,-19 0,0 0,20 0,-1 0,-19 0,20 0,0 0,19 0,-19 0,19 0,-19 0,0 0,19 0,1 0,19 0,-19 0,-1 0,-19 0,-20 0,39 0,-19 0,20 0,19 0,-20 0,1 0,0 0,-21 0,-39 0,20 0,0 0,0 0,19 0,1 0,-20 0,20 0,19 0,-19 0,19 0,-19 0,40 0,-21 0,40 0,20 0,-19 0,-21 0,-19 0,-1 0,-19 0,19 0,1 0,39 0,-20 0,1 0,-21 0,-39 0,20 0,19 0,-19 0,-20 0,20 0,-1 0,1 0,0 0,-20 0,59 0,-19 0,-1 0,20 0,-39 17,0-17,-1 0,-19 0,0 0,0 0,20 0,-1 0,1 0,0 0,19 0,1 0,-20 0,-1 0,21 0,-40 0,-1 0,1 0,40 0,-20 0,-1 0,21 0,-1 0,1 0,-20 0,-21 0,21 0,-20 0,20 0,-1 0,21 0,-20 0,79 0,-40 0,0 0,-19 0,-20 0,-1 0,1 0,0 0,19 0,1 0,-1 0,-19 0,20 0,-21 0,1 0,19 0,1 0,0 0,19 0,-20 0,1 0,0 0,-1 0,-19 0,19 0,1 0,-1 0,1 0,19 0,1 0,-21 0,-19 0,0 0,-1 0,1 0,-20 0,0 0,-1 0,1 0,20 0,0 0,19 0,-19 0,-20 0,0 0,19 0,21 0,-40 0,19 0,-19 0,20 0,0 0,-1 0,-19 0,0 0,20 0,-1 0,-19 0,0 0,20 0,-20 0,19 0,-19 0,20 0,19 0,-59 0,40 0,-20 0,20 0,-21 0,21 0,0 0,0 0,-1 0,-19 0,0 0,0 17,19-17,21 0,0 0,-21 16,1-16,0 0,-21 0,21 0,0 0,0 0,-1 0,1 0,0 0,-21 0,21 0,0 0,-20 0,19 0,-19 0,20 0,-40 0,40 0,-1 0,-19 0,20 0,-20 0,19 0,1 0,-20 0,-20 0,40 0,-40 0,19 0,21 0,0 0,-20 0,19 0,21 0,-40 0,-20 0,20 0,-1 0,1 0,20 0,0 0,-21 0,1 0,20 0,-20 0,0 0,0 0,-1 0,1 0,20 0,-20 0,0 0,-1-16,1 16,0 0,0 0,-20 0,40-17,-20 17,-1 0,1 0,-20-17,20 17,-20 0,20 0,0 0,-20 0,20 0,-1-17,1 17,20-17,0 17,-40 0,20 0,-20 0,39 0,-19-16,0 16,-20 0,40 0,19-34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5T14:45:19.5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0,'20'0,"-20"0,20 0,39 0,1 0,-1 0,1 0,-1 0,1 0,-21 0,1 0,0 0,-1 0,1 0,0 0,-1 0,1 0,0 0,19 0,-19 0,-1 0,1 0,-40 0,20 0,0 0,-1 0,21 0,-20 0,20 0,-1 0,-19 0,0 0,0 0,0 0,19 0,1 0,-20 0,0 0,-1 0,1 0,0 0,-20 0,20 0,-20 0,20 0,0 0,-1 0,-19 0,20 0,0 0,-20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6T11:23:20.4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0-1,'0'0,"20"0,0 14,-20-14,39 0,-19 0,0 0,0 0,-20 0,40 0,-40 0,19 0,-19 0,20 0,-20 0,20 0,-20 0,20 0,0 0,0 0,-20 0,20 0,-1 0,1 0,40 0,-40 0,-1 0,1 0,0 0,0 0,0 0,0 0,0 0,19 0,-39 0,20 0,0 0,0 0,0 0,-20 0,39 0,1 0,-20 0,0 0,0 0,-20 0,19 0,1 0,-20 0,20 0,0 0,0 0,0 0,-1 0,-19 0,40 0,-40 0,20 0,0 0,0 0,-20 0,20 0,-1 0,1 0,0 0,0 0,0 0,0 0,-20 0,39 0,-19 0,0 0,20 0,-1 13,-19-13,0 0,0 0,-20 0,40 0,-40 0,19 0,-19 0,40 0,-20 0,-20 0,40 0,-20 0,19 0,-19 0,20 0,-20 0,-1 0,-19 0,20 0,0 0,0 0,0 0,0 0,0 0,19 0,-39 0,20 0,-20 0,20 0,20 0,-21 0,41 0,-20 0,-1 0,1 0,-20 0,0 0,0 0,19 0,21 14,19 0,1-14,19 0,-59 0,-21 0,1 0,-20 0,20 0,-20 0,40 0,-1 0,-19 0,0 0,-20 0,20 0,0 0,0 0,39 0,-19 0,19 0,1 0,-20 0,-20 0,-1 0,-19 0,20 0,-20 0,20 0,-20 0,40 0,-40 0,20 0,-1 0,1 0,20 0,-40 0,20 0,20 0,-21 0,1 0,20 0,0 0,-21 0,1 0,20 0,-20 0,0 0,0 0,-1 0,-19 0,20 0,0 0,20 0,-20 0,19 0,1 0,-20 0,39 0,-39 0,0 0,0 0,-20 0,20 0,-20 0,39 0,-19 0,0 0,0 0,20 0,-20 0,19 0,-19 0,20 0,19 0,-19 0,-20 0,20 0,-1 0,-19 0,0 0,0 0,0 0,-1 0,1 0,0 0,0 0,20 0,-20 0,19 0,-19 0,20 0,-1 0,-19 0,0 0,20 0,-40 0,20 0,0 0,-1 0,1 0,0 0,0 0,0 0,0 0,-20 0,39 0,-19 0,0 0,20 0,-1 0,1 0,-20 0,0 0,0 0,19 0,-19 0,20 0,-20 0,0 0,-1 0,-19 0,40 0,-40 0,40 0,-20 0,39 0,-19 0,0 0,-1 0,-19 0,20 0,-20 0,-1 0,1 0,40 0,-40 0,0 0,19 0,1 0,-20 0,-20 0,20 0,-1 0,1 0,-20 0,40 0,-20 0,0 0,0 0,19 0,-19 0,0 0,20 0,-21 0,-19 0,40 0,0 0,0 0,-21 0,21 0,0 0,-40 0,20 0,19 0,-19 0,0 0,-20 0,20 0,0 0,0 0,-20 0,19 0,1 0,0 0,0 0,-20 0,20 0,-20 0,20 0,-1 0,1 0,0 0,0 0,0 0,0 0,0 0,-20 0,19 0,-19 0,40 0,-40 0,20 0,-20 0,20 0,0 0,-1 0,1 0,-20 0,20 0,-20 0,40 0,-40 0,20 0,-20 0,20 0,-1 0,1 0,-20 0,20 0,-20 0,40 0,-20 0,-1 0,1 0,0 0,0 0,-20 0,20 0,0 0,0 0,-1 0,1 0,0 0,-20 0,20 0,-20 0,20 0,-20 0,20 0,-1 0,-19 0,20 0,-20 0,20 0,0 0,0 0,0 0,-20 0,39 0,-39 0,20 0,20 0,-20 0,0-14,-1 14,1 0,0 0,-20 0,20 0,0 0,0 0,0 0,-20 0,39-14,-39 14,20 0,-20 0,20 0,-20 0,20 0,0 0,-1 0,-19 0,20 0,0 0,-20 0,20 0,-20 0,20 0,-20 0,20 0,0 0,-20 0,19 0,1 0,-20 0,20 0,0 0,-20 0,20 0,0 0,-20 0,19 0,1 0,-20 0,20 0,-20 0,40 0,-40 0,20 0,0 0,-20 0,19 0,1 0,20 0,0 0,-40 0,19 0,-19 0,20 0,-20 0,40 0,-40 0,20 0,-20 0,20 0,0-13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6T11:23:33.9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80,'0'18,"19"-18,1 0,0 0,20 0,0 0,-21 0,1 0,20 0,0 0,-21 0,1 0,0 0,20-18,0 18,-21 0,21 0,0 0,19 0,-19 0,-20 0,0 0,0 0,-1 0,1 0,20 0,0 0,-20 0,-1 0,21 0,-20 0,-20 0,40 0,-20 0,-1 0,21 0,0 0,-1 0,-19 0,20 0,0-18,-1 18,1-18,-40 18,40 0,19 0,-39-18,20 18,-20 0,-20 0,20 0,-1-18,1 18,-20 0,20 0,20 0,0 0,-1 0,1 0,0 0,-1 0,-19 0,0 0,0 0,0 0,19 0,1 0,-20 0,20 0,-1 0,-39 0,20 0,0 0,0 0,0 0,19 0,-19 0,0 0,20 0,-20 0,0 0,-20 0,19 0,1 18,0-18,0 0,0 0,0 0,0 0,-20 0,19 0,1 0,20 0,-20 0,0 0,19 0,1 0,-20 0,0 0,0 0,19 0,1 0,0 18,19-18,-19 0,-20 0,19 0,-39 0,20 0,20 0,0 0,-20 0,39 0,-19 18,0-18,-21 0,1 0,-20 0,20 0,0 0,0 0,0 0,19 0,1 0,-20 0,0 0,0 0,-20 0,19 0,1 0,20 0,0 0,-1 0,1 0,20 0,-1 0,21 0,-41 0,21 0,-20 0,-1 0,21 0,-21 0,1 0,-20 0,0 0,20 0,-21 0,21 0,0-18,-20 18,-20 0,39 0,-19 0,20 0,0 0,-1 0,1 0,-20 0,-20 0,40 0,-21 0,1 0,0 0,20 0,0 0,-1 0,1 0,-20 0,0 0,-1 0,1 0,0 0,0 0,20 0,-1 0,-19 0,0 0,0 0,0 0,0 0,0 0,-1 0,1 0,20 0,0 0,19 0,-19 0,19 0,-19 0,0 0,0 0,19 0,-19 0,19 0,21 0,-41 0,1 0,-20 0,0 0,20 0,-40 0,39 0,-19 0,0 0,20 0,-1 0,-19 0,40 0,-40 0,-1 0,1 0,40 0,-20 0,-1 0,1 0,0 0,-21 0,41 0,-20 0,19 0,-19 0,19 0,-39 0,20 0,-20 0,20 0,-21 0,1 0,20 0,-20 0,20 0,-21 0,41 0,-20 0,-21 0,41 0,0 0,-21 0,1 18,0-18,-1 0,-19 0,20 0,-20 0,39 0,-19 0,0 0,-1 0,1 0,20 0,-1 0,-19 0,0 0,19 0,-19 0,0 0,-1 0,1 0,0 0,-20 0,-20 0,19 0,1 0,0 0,0 0,0 0,39 0,-39 18,-20-18,20 0,0 0,0 0,0 0,-1 0,21 0,0 0,-20 0,19 0,-19 0,20 0,-20 0,0 0,-1 0,1 0,0 0,0 0,0 0,0 0,19 0,-19 0,0 0,20 0,-20 0,0 0,-1 0,-19 0,20 0,0 0,0 0,20 0,-1 0,-19 0,0 0,20 0,-40 0,20 0,19 0,-39 0,20 0,0 0,0-18,-20 18,20 0,-20 0,20 0,-20 0,19 0,1 0,-20 0,20 0,0 0,0 0,0 0,-20 18,19-18,-19 0,20 0,0 0,0 0,-20 0,20 0,0 0,0 0,-20 0,39 0,-39 0,20 0,20 0,-40 0,20 0,-20 0,39 0,-39 0,20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6T11:23:41.5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69,'0'-13,"19"13,-19-13,40 13,-40-12,20 12,20 0,-20-13,-1 13,1 0,-20 0,20 0,-20 0,20 0,0 0,-20 0,20 0,-1 0,1 0,20 0,0 0,-1 0,-19 0,0 0,-20 0,20 0,0 0,-20 0,39 0,-19 0,0 0,0 0,-20 0,40 0,-21 0,1 0,20 0,-20 0,19 0,-39 0,20 0,0 0,0 0,20 0,-1 0,-19 0,0 0,20 0,-40 0,20 0,19 0,21 0,-21 0,21 13,-20-13,19 0,-39 0,20 0,-20 0,-1 0,1 0,0 0,0 0,20 0,19 0,1 0,-21 0,1 0,-20 0,0 0,0 0,-1 0,1 0,0 0,0 0,20 0,-1 0,-19 0,0 0,0 0,19 0,1 0,0 0,19 12,-39-12,40 0,-21 0,-39 0,20 0,-20 0,20 0,0 0,20 0,-21 0,1 0,0 0,-20 0,20 0,0 0,0 0,0 0,-1 0,1 0,20 0,-20 0,19 0,-19 0,0 0,20 0,-40 0,39 0,-39 0,20 0,20 0,-20 0,0 0,-1 0,21 0,-40 0,40 0,-20 0,19 0,-19 0,20 0,0 0,-21 0,1 0,0 0,20 0,-1-12,-19 12,20 0,-40 0,20 0,-20 0,20 0,-20 0,39 0,-39 0,20 0,-20 0,20 0,0 0,0 0,19 0,1 0,-20 0,20 0,-21 0,21 0,0 0,-20 0,0 0,19 0,-19 0,0 0,20 0,-1 0,1 0,0 0,-21 0,21 0,20 0,-21 12,1-12,-20 0,20 0,-21 0,1 0,0 0,0 0,0 0,19 0,-39 0,20 0,20 0,-20 0,0 0,-1 0,1 0,20 0,-20 0,20 0,-1 0,1 0,19 0,-19 0,0 0,-1 0,-19 0,0 0,40 0,-1 13,-19 0,19-13,-39 0,0 0,0 0,0 0,0 0,-20 0,19 0,-19 0,20 0,0 0,20 0,-20 0,0 0,-1 0,21 0,-40 0,20 0,0 0,0 0,-1 0,1 0,20 0,-20 0,0 0,19 0,-19 0,0 0,20 0,-21 0,-19 0,40 0,-40 0,20 0,20 0,-40 0,39 0,-39 0,20 0,20 0,-40 0,20 0,0 0,-1 0,1 0,0 0,0 0,20 0,-40 0,19 0,1 0,0 0,20 0,-20 0,0 0,-1 0,-19 0,20 0,-20 0,20 0,0 0,-20 0,20 0,0 0,-1 0,-19 0,20 0,0 0,-20 0,20 0,0 0,-20 0,20 0,-1 0,1 0,0 0,40 0,-21 0,-19 0,0 0,0 0,-20 0,20 0,0 0,-1 0,-19 0,20 0,0 0,-20 0,20 0,0 0,-20 0,20 0,-1 0,1 0,0 0,20 0,-1 0,-39 0,20 0,0 0,0 0,-20 0,20 0,0 0,19 0,-39 0,40 0,-40 0,20 0,-20 0,20 0,-20 0,39 0,-39 0,20 0,-20 0,20 0,0 0,0 0,-20 0,39 0,-39 0,20 0,-20 0,20 0,-20 0,40 0,-40 0,20 0,-20 0,20 0,-1 0,1 0,-20 0,20 0,0 0,20 0,-21 0,1 0,-20 0,20 0,0 0,20 0,-40 0,19 0,21 0,-40 0,20 0,-20 0,20 0,0 0,-20 0,20 0,-20 0,39 0,-19 0,-20 0,20 0,0 0,0 0,-1 0,1 0,0 0,0 0,-20 0,20 0,0 0,-20 0,19 0,1 0,0 0,0 0,-20 0,20 0,0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6T11:24:00.2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6,'0'0,"20"18,-1-18,-19 0,20 0,0 0,0 0,-20 0,20 0,0 0,-1 0,-19 0,20 0,-20 0,20 0,0 0,-20 0,20 0,-20 0,20 0,-20 0,19 0,21 0,0 0,-20 0,19 0,-39 0,20 0,20 19,0-1,-1-18,21 0,-21 0,1 0,-20 0,0 0,-20 0,20 0,19 0,-19 0,20 0,-1 0,1 0,-20 0,-20 0,20 0,0 0,-1 0,1 0,0 0,0 0,-20 0,20 0,0 0,0 0,-20 0,39 0,1 0,-20 0,0 0,19 0,-39 0,20 0,0 0,0 0,0 0,-1 0,41 0,-20 0,-21 0,21 0,-40 0,20 0,-20 0,40 0,-21 0,1 0,20 0,0 0,-20 0,19 0,1 0,-20 0,0 0,-20 0,19 0,1 0,-20 0,40 0,0 0,-21 0,1 0,0 0,0 0,0 0,0 0,-1 0,1 0,0 0,0 0,0 0,19 0,1 0,0 0,19 0,-19 0,20 0,-21 0,-19 0,0 0,0 0,0 0,-20 0,39 0,-19 0,0 0,0 0,0 0,-1 0,-19 0,20 0,-20 0,40 0,-20 0,0 0,-1 0,21 0,0 0,-20 0,19 0,21 18,-1-18,1 0,-20 0,-21 0,21 0,-20 0,20 0,-21 0,21 0,-20 0,39 0,1 0,-20 0,-1 0,-19 0,20 0,-20 0,19 0,-19 0,0 0,20 0,19 0,1 0,-21 0,1 0,0 0,-1 0,1 0,0 0,-1 0,-19 0,0 0,0 0,0 0,39 0,-19 0,0 0,-40 0,39 0,-19 0,0 0,20 0,19 0,-19 0,-20 0,0 0,-1 0,21 0,-20 0,0 0,19 0,1 0,0 0,-20 0,0 0,-20 0,19 0,1 0,0 0,40 0,-41 0,1 0,40 0,-21 0,1 0,20 0,-41 0,1 0,20 0,0 0,19 0,-19 0,-1 0,-19 0,20-18,0 18,-20 0,19 0,-19 0,20-18,-1 18,-19 0,0 0,20 0,-1 0,-19 0,0 0,0 0,0 0,0 0,19 0,1 0,-20-19,0 19,19 0,-19 0,0 0,0 0,20 0,-21 0,1 0,20 0,0 0,-1 0,21 0,-21 0,1 0,0 0,-1 0,-19 0,0 0,0 0,20 0,-1 0,1 0,0 0,-1 0,21 0,-20 0,-1-18,1 18,-20 0,19 0,1 0,0 0,-1 0,1 0,0 0,19 0,1 0,-1 0,-19 0,0 0,-1 0,-39 0,20 0,-20 0,40 0,0 0,-21 0,1 0,20 0,-20 0,19 0,1 0,-20 0,39 0,-19 0,-20 0,20 0,-1 0,-19 0,20 0,-40 0,40 0,-1 0,1 0,0 0,-1 0,1 0,0 0,-1 0,-19 0,20 0,-20 0,19 0,-19 0,0 0,20 0,19 0,-19 0,19 0,-19 0,0 0,-1 0,-19 0,20 0,-20 0,0 0,-1 0,-19 0,20 0,20 0,-20 0,19 0,1 0,-40 0,20 0,0 0,0 0,19 0,-19 0,0 0,20 0,-1 0,1 0,0 0,-1 0,1 0,0 0,19 0,-19 0,0 0,-21 0,1 0,20 0,0 0,-1 0,1 0,20 0,-21 0,1 0,0 0,19 0,-19 0,-20 0,-1 0,1 0,0 0,0 0,39 0,-19 0,20 0,-41 0,1 0,0 0,0 0,0 0,-20 0,20 0,19 0,-39 0,40 0,-20 0,0 0,0 0,19 0,21 0,19 0,-19 0,-41 0,21 0,-40 0,20 0,-20 0,40 0,-1 0,-19 0,-20 0,40 0,-40 0,20 0,-20 0,20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6T11:59:53.5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0,'20'7,"20"-7,-1 0,1 0,0 0,-40 0,20 0,0 0,19 0,-19 0,20 0,-40 0,40 0,-40 0,19 0,21 0,0 0,-40 0,40 0,-1 6,-39-6,20 0,-20 0,40 0,-20 0,39 0,-39 0,0 0,0 0,0 0,-20 0,20 0,19 0,-19 0,-20 0,20 0,0 0,-20 0,20 0,-1 0,-19 0,40 0,-20 0,0 0,-20 0,20 0,-20 0,20 0,-20 0,19 0,1 0,-20 0,20 0,0 0,0 0,0 0,19 0,-19 0,0 0,0 0,-20 0,20 0,0 0,-20 0,20 0,-1 0,1 0,0 0,20 0,-20 0,0 0,-20 0,19 0,-19 0,20 0,-20 0,20 0,-20 0,20 0,0 0,-20 0,20 0,-20 0,20 0,-20 0,19 0,1 0,0 0,0 0,0 0,20 0,-40 0,19 0,-19 0,20 0,0 0,-20 0,20 0,-20 0,20 0,-20 0,20 0,-1 0,-19 0,20 0,0 0,-20 0,20 0,0 0,-20 0,20 0,-20-6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6T11:59:58.2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0,'20'0,"-20"16,39-16,-39 0,20 0,20 15,0 1,-21-16,21 0,0 0,-20 15,0-15,19 0,-19 0,20 0,-20 0,19 0,1 0,-40 0,20 0,-20 0,39 0,-19 0,0 0,0 0,0 0,0 0,-20 0,19 0,1 0,-20 0,40 0,-40 0,20 0,0 0,0 0,-1 0,1 0,0 0,20 0,-20 0,-1 0,1 0,0 0,0 0,0 0,19 0,-19 0,20 0,0 0,19 0,-19 0,-40 0,20 0,-20 0,20 0,-1 0,1 0,0 0,0 0,20 0,-21 0,1 0,0 0,0 0,0 0,0 0,19 0,-19 0,40 0,-21 0,1 0,0 0,-20 0,-1 0,1 0,0 0,20 0,-1 0,1 0,-20 0,-20 0,40 0,-40 0,19 0,41 0,-20 0,-21 0,1 0,20 0,-40 0,20 0,0 0,19 0,1 0,-20 0,39 0,-19 0,-20 0,0 0,0 0,-1 0,1 0,20 0,19 0,-59 0,20 0,0 0,0 0,-20 0,20 0,0 0,0 0,-1 0,21 0,-20 0,0 0,0 0,19 0,1 0,0 0,-21 0,21 0,-40 0,20 0,0 0,0 0,-1 0,21 0,-20 0,20 0,-20 0,19 0,-19 0,0 0,20 0,19 0,1 0,-21 0,1 0,0 0,-1 16,1-16,0 0,-20 0,-1 0,1 0,40 0,-60 0,39 0,-19 0,-20 0,20 0,20 0,-40 0,39 0,1 0,0 0,-20 0,-20 0,39 0,-19 0,0 0,20 0,-1 0,-19 0,0 0,0 0,0 0,0 0,-20 0,39 0,-19 0,20 0,-1 0,-39 0,40 0,-20 0,0 0,0 0,19 0,-19 0,20 0,0 0,-21 0,21 0,-20 0,20 0,-21 0,21 0,0 0,-1 0,1 0,-20 0,20 0,-40 0,19 0,1 0,0 0,0 0,20 0,-20 0,-1 0,1 0,0 0,-20 0,20 0,0 0,0 0,-1 0,-19 0,20 0,0 0,0 0,0 0,-20 0,20 0,-1 0,1 0,0 0,0 0,0 0,-20 0,39 0,-39 0,20 0,20 0,-20 0,-20 0,20 0,0 0,-1 0,1 0,0 0,20 0,-20 0,-1 0,1 0,0 0,0 0,39 15,-59-15,20 0,20 0,-20 0,0 0,19 0,-39 0,20 0,0 0,20 0,-20 0,19 0,-19 0,0 0,0 0,0 0,-1 0,1 0,0 0,0 0,20 0,-40 0,19 0,1 0,0 0,20 0,-1 0,-39 0,40 0,-20 0,0 0,20 0,-1 16,-39-16,20 0,-20 0,40 0,-40 0,20 0,-1 0,1 0,0 0,40 0,-41 0,-19 0,40 0,-40 0,40 0,-20 0,-1 0,1 0,20 0,-20 0,-20 0,20 0,0 0,-1 0,-19 0,40 0,-20 0,0 0,0 0,19 0,-39 0,20 0,20 0,-20 0,-1 0,1 0,0 0,0 0,0 0,0 0,19 0,-19 0,-20 0,40 0,-40 0,20 0,19 0,-19 0,0 0,0 0,-20 0,40 0,-40 0,19 0,1 0,20 0,-20 0,19 0,1 0,-40 0,20 0,0 0,-20 0,39 0,-19 0,0 0,20 0,19 0,-19 0,-20 0,0 0,-20 0,20 0,19 0,-19 0,20 0,-20 0,39 0,-39 0,0 0,0 0,-1 0,1 0,0 0,-20 0,40 0,0 0,-21 0,1 0,-20 0,20 0,0 0,0 0,0 0,-1 0,1 0,0 0,-20 0,20 0,0 0,0 0,19 0,-19 0,0 0,20 0,-21 0,-19 0,40 0,-20 0,0 0,20 0,-21 0,1 0,0 0,40 0,-60 0,19 0,1 0,0 0,-20 0,20 0,20 0,-40 0,19 0,1 0,0 0,0 0,20 0,-1 0,-19 0,0 0,0 0,0 0,0 0,-1 0,1 0,-20 0,40 0,-20 0,-20 0,39 0,-19 0,0 0,0 0,-20 0,20 0,0 0,-1 0,1 0,0 0,0 0,39 0,-39 0,0 0,20 0,-40 0,20 0,19 0,-19 0,20 0,19 15,-19-15,0 0,-20 0,-20 0,39 0,-19 0,0 0,20 0,-1 0,21 0,-40 0,0 0,-1 0,1 0,0 0,0 0,20 0,-21 0,1 0,20 0,-40 0,20 0,0 0,-20 0,39 0,-39 0,20 0,0 0,0 0,-20 0,20 0,-20 0,39 0,-19 0,20 0,-20 0,19 0,-39 0,20 0,0 0,0 0,-20 0,20 0,19 0,-19 0,-20 0,40 0,-20 0,0 0,-20 0,19 0,1 0,-20 0,20 0,0 0,0 0,0 0,-1 0,21 0,-40 0,20 0,-20 0,20 0,0 0,0 0,19 0,-19 0,0 0,0 0,0 0,-1 0,-19 0,20 0,-20 0,20 0,20 0,-1 0,-19 0,0 0,-20 0,20 0,-20 0,40 0,-1 0,-19 0,20 0,0 0,-21 0,21 0,-20 0,20 0,-1 0,1 0,0 0,-1 0,-19 0,20 0,-20 0,-1 0,21 0,0 0,0 0,-21 0,1 0,40 0,-40 0,39 0,-39 0,20 0,-1 0,1 0,-20 0,0 0,-1 0,1 0,0 0,0 0,0 0,0 0,0 0,-20 0,19 0,1 0,0 0,-20 0,40 0,-40 0,20 0,-1 0,1 0,-20 0,20 0,0 0,0 0,0 0,-1 0,1 0,-20 0,20 0,0 0,-20 0,40 0,-40 0,19 0,-19 0,40 0,-40 0,20 0,-20 0,20 0,20 0,-21 0,1 0,0 0,0 0,0 0,19 0,-39 0,40 0,-40 0,20 0,20 0,-21 0,1 0,0 0,-20 0,20 0,0 0,0 0,-1 0,21 0,0 0,0 0,-1 0,-39 0,20 0,-20 0,40 0,-20 0,-1 0,21 0,-20 0,20 0,-21 0,1 0,0 0,0 0,0 0,-20 0,20 0,-1 0,1 0,20 0,-20 0,0 0,0 0,-20 0,19 0,21 0,-20 0,0 0,19 0,-19 0,-20 0,20 0,0 0,-20 0,20 0,19 0,-39 0,20 0,-20 0,40 0,-20 0,0 0,-1 0,1 0,0 0,0 0,0 0,20 0,-21 0,21 0,-20 0,0 0,0 0,-1 0,1 0,0 0,-20 0,20 0,0 0,-20 0,20 0,-1 0,-19 0,20 0,0 0,-20 0,20 0,0 0,0 0,-20 0,19 0,-19 0,20 0,-20 0,20 0,-20 0,20 0,0 0,0 0,-20 0,20 0,-1 0,-19 0,20 0,0 0,-20 0,20 0,0 0,-20 0,20 0,19-15,-39 15,20 0,-20 0,20 0,0-16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6T12:50:44.3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0 111,'0'0,"20"0,0 0,0 0,-20 0,40 0,-21-18,-19 18,40 0,-40 0,20-19,0 19,0 0,0 0,-20 0,39 0,1 0,-20 0,19 0,-19 0,20 0,-20 0,0 0,19 0,1 0,0 0,0 0,-21 0,21 0,-20 0,0 0,0 0,0 0,-20 0,39 0,-39 0,20 0,0 0,0 0,-20 0,20 0,-20 0,39 0,1 0,0 0,-1 0,-39 0,40 0,-40 0,20 0,-20 0,40 0,-40 0,20 0,19 0,-39 0,20 0,0 0,0 0,-20 0,20 0,-1 0,-19 0,20 0,0 0,-20 0,20 0,-20 0,40 0,-40 0,20 0,19 0,-39 0,20 0,-20 0,20 0,-20 0,40 0,-1 19,1-19,20 0,-21 0,21 0,-40 0,19 0,-39 0,40 0,0 0,-40 0,40 0,-1 0,21 0,-21 0,-19 0,0 0,0 0,0 0,20 0,-21 0,41 0,-40 0,0 0,0 0,-1 0,1 0,-20 0,20 0,-20 0,40 0,-20 0,19 0,-19 0,20 0,0 0,-40 0,19 0,21 0,-20 0,0 0,20 0,-21 0,1 0,20 0,-20 0,0 0,-1 0,1 0,0 0,0 0,20 0,-40 0,59 0,-39 0,20 0,0 0,-1 0,-19 0,0 0,20 0,-1 0,-19 0,0 0,40 0,-41 0,1 0,20 0,0 0,-40 0,20 0,19 0,-19 0,0 0,0 0,19 0,-19 0,0 0,20 0,-40 0,20 0,-20 0,20 0,-20 0,39 0,-19 0,-20 0,20 0,0 0,20 0,-40 0,19 0,21 0,-20 0,0 0,19 0,-19 0,-20 0,20 0,0 0,0 0,0 0,0 0,19 0,-39 0,20 0,20 0,-40 0,20 0,0 0,-1 0,21 0,-40 0,20 0,20 0,-40 0,19 0,1 0,20 0,-20 0,0 0,0 0,19 0,1 0,-40 0,20 0,20 0,-21 0,21 0,-20 0,20 0,-21 0,1 0,0 0,40 0,-40 0,-1 0,1 18,20-18,-20 0,0 0,19 0,-39 0,20 0,0 0,0 0,0 0,19 19,1-19,0 0,-20 0,19 0,-19 0,0 0,-20 0,20 0,-20 0,20 0,20 0,-21 0,1 0,20 0,-20 0,0 0,-20 0,19 0,1 0,0 0,20 0,0 0,-40 0,19 0,1 0,20 0,-40 0,40 0,-1 0,1 0,-40 0,20 0,0 0,0 0,-20 0,39 0,-39 0,40 0,-20 0,-20 0,20 0,19 0,1 0,0 0,-20 0,39 19,-39-19,0 0,0 0,19 0,-19 0,0 0,0 0,20 0,-1 19,-19-19,0 0,0 0,-20 0,20 0,0 0,-20 0,39 0,1 0,-20 0,0 0,0 0,-20 0,19 0,1 0,0 0,-20 0,40 0,-40 0,20 0,0 0,-1 0,1 0,-20 0,40 0,-20 0,-20 0,40 0,-40 0,19 0,1 0,0 0,0 0,20 0,-40 0,39 0,-19 0,0 0,20 0,-20 0,19 0,-19 0,20-19,-20 19,19 0,-19 0,20 0,-20 0,0 0,0 0,19 0,-39 0,20 0,-20 0,20 0,0 0,0 0,19 0,-39 0,40 0,-40 0,20 0,-20 0,20 0,-20 0,39 0,-19 0,20 0,-20 0,0 0,0 0,-1 0,21 0,-40 0,20 0,0 0,0 0,-1 0,1 0,0 0,-20 0,20 0,20 0,-40 0,20 0,-1 0,1 0,-20 0,20 0,0 0,0 0,0 0,19 0,-19 0,0 0,0 0,-20 0,40-19,-1 19,-39 0,20 0,0-19,0 19,0 0,39-18,-59 18,20 0,0-19,0 19,-20 0,20-19,0 19,-1 0,21 0,-40-19,20 19,-20 0,20 0,-20 0,20 0,-20 0,19 0,1 0,20 0,-20 0,-20 0,20 0,0 0,-20 0,19 0,-19 0,20 0,-20 0,20 0,0 0,0 0,-20 0,20 0,-20 0,20 0,19-37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5T10:06:50.3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8,'0'10,"20"-10,19 0,-19 0,-20 0,20 0,0 0,0 0,-20 0,39 0,-39 0,20 0,20 0,-20 0,-20 0,40 0,-21 0,1 0,0 0,0 0,-20 0,20 0,0 0,-20 0,20 0,-20 0,19 0,-19 0,40-10,-20 10,0 0,0 0,-20 0,19 0,-19 0,20 0,0 0,-20 0,20 0,-20 0,40 0,-40 0,20 0,-20 0,19 0,21 0,-40 0,20 0,20 0,-40 0,20 0,-20 0,19 0,1 0,20 0,-40 0,20 0,-20 0,20 0,-1 0,1 0,0 0,-20 0,20 0,0 0,0 0,-20 0,39 0,1 0,0 0,-40 0,20 0,-1 0,1 0,-20 0,20 0,-20 0,20 0,-20 0,20 0,0 0,-20 0,20 0,-20 0,39 0,-39 0,20 0,-20 0,20 0,0 0,0 0,-20 0,20 0,19 0,-39 0,20 0,-20 0,40 0,-40 0,20 0,-1 0,1 0,20 0,0 0,-40 0,20 0,-1 0,1 0,20 0,-40 0,20 0,-20 0,20 0,0 0,-1 0,1 0,0 0,-20 0,20 0,0 0,0 0,19 0,-39 0,20 0,-20 0,20 0,-20 0,40 0,-20 0,19 0,-19 0,0 0,-20 0,20 0,0 0,0 0,19 0,1 0,0 0,-21 0,21 0,-40 0,20 0,-20 0,40 0,-1 0,1 10,-20-10,20 0,-20 0,-20 0,19 0,21 0,0 0,-20 0,-1 0,1 0,20 0,-40 0,20 0,-20 0,20 0,19 0,-19 0,0 0,0 0,0 0,0 0,-20 0,20 0,-20 0,19 0,1 0,0 0,0 0,0 0,0 0,-20 0,39 0,1 0,-40 0,20 0,0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6T12:50:52.7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0,'0'0,"20"13,-1-13,21 0,0 0,-20 0,19 0,-19 0,0 0,20 0,-21 0,1 0,0 0,0 0,-20 0,40 0,-21 12,1-12,0 0,0 0,0 0,-20 0,19 0,-19 0,20 0,0 0,-20 0,20 0,0 0,19 0,-39 0,20 0,0 0,-20 0,20 0,0 0,-20 0,39 0,-39 0,20 0,-20 0,20 0,0 0,0 0,0 0,19 0,1 0,0 0,-21 0,1 0,-20 0,20 0,0 0,0 0,19 0,-39 0,20 0,0 0,-20 0,40 0,-20 0,-1 0,21 0,-40 0,20 0,-20 0,20 0,0 0,-1 0,-19 0,20 0,-20 0,40 0,-20 0,19 0,-19 0,-20 0,20 0,-20 0,20 0,-20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6T12:50:58.4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0,'20'0,"20"0,0 0,-1 0,1 0,0 0,-1 0,-19 0,0 0,20 0,19 0,-39 0,20 0,-20 0,19 0,1 0,20 0,-40 0,19 0,-19 0,20 0,39 19,-39-19,39 0,1 0,-21 0,1 0,-21 0,1 0,-20 0,20 0,19 0,1 0,-1 0,1 0,-21 0,-19 0,0 0,20 0,-40 0,20 0,19 0,1 0,20 0,-21 0,1 0,-20 0,20 0,-21 0,1 0,0 0,40 0,-41 0,21 0,0 0,0 0,-1 0,-19 0,0 0,0 0,19 0,1 0,0 0,19 0,-19 0,0 0,-40 0,39 0,-19 0,0 0,20 0,-20 0,19 0,1 0,0 0,-1 0,-19 0,20 0,-20 0,39 0,1 0,19 0,21 19,-21-19,-39 0,-1 0,1 0,0 0,-1 0,-19 0,20 0,0 0,-1 0,21 0,-20 0,-1 0,-19 0,0 0,40 0,-41 0,21 0,0 0,-20 0,39 0,-59 0,20 0,0 0,-20 0,20 0,19 0,-19 0,0 0,20 0,-20 0,19 0,1 0,0 0,19 0,-39 0,40 0,-41 0,21 0,0 0,0 0,-21 0,21 0,0 0,-1 0,21 0,-20 0,-40 0,39 0,-19 0,-20 0,40 0,-20 0,0 0,19 0,-19 0,0 0,0 0,20 0,-21 0,21 0,-20 0,20 0,-1 0,1 0,0 0,-1 0,1 0,-20 0,20 0,-20 0,-1 0,1 0,0 0,20 0,-40 0,20 0,19 0,-19 0,-20 0,40 0,-40 0,20 0,0 0,-1 0,21 0,0 0,-1 0,-19 0,0 0,0 0,0 0,0 0,-20 0,20 0,-1 0,1 0,20 0,-40 0,20 0,-20 0,39 0,-39 0,20 0,20 0,-20 0,0 0,0 0,-20 0,19 0,-19 0,20 0,0 0,-20 0,20 0,-20 0,20 0,0 0,-1 0,1 0,-20 0,20 0,0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6T12:51:06.0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23,'0'0,"19"0,21 0,-20 0,20 0,-1 0,1 0,19 0,-39 0,0 0,20 0,-20 0,19 0,1 0,-20 0,19 0,1 0,0 0,-20 0,-1 0,21 0,-20 0,0 0,19 0,21 0,19 0,-19 0,-21 0,1 0,-20 0,0 0,19 0,21 0,-20 0,19 0,1 0,-1 0,-19 0,-1 0,-19 0,20 0,19 0,-59 0,60 0,-20 0,19 0,-19 0,-1 0,-19 0,0 0,0 0,20 0,-21 0,41 0,19 0,-19 0,-1 0,1 0,-21 0,1 0,0 0,19 0,-19 0,19 0,-39 0,20 0,19 0,-19 0,0 0,-1 0,21 0,-1 0,1 0,-20 0,19 0,-19 0,-20 0,-1 0,21 0,-40 0,40 0,-1 0,1 0,20 0,-21 0,1 0,0 0,-21 0,21 0,-20 0,0 0,19 0,21 0,-20 0,-21 0,1 0,0 0,-20 0,20 0,0 0,0 0,19 0,-19 0,20 0,-1 0,-19 0,0 0,20 0,-1 0,1 0,20 0,-1 0,-19 0,-1 0,-19 0,20 0,-40 0,20 0,0 0,19 0,-19 0,20 0,-1 0,1 0,-20 0,0 0,19 0,1 0,-20 0,0 0,19 0,21 0,-40-11,0 11,-1 0,-19 0,20 0,-20 0,20 0,0 0,20 0,-1 0,-19 0,0 0,0 0,-20 0,20 0,-1 0,1 0,20 0,-20 0,0 0,-1 0,-19 0,20 0,0 0,-20 0,20 0,0 0,-20 0,20 0,-1 0,-19 0,20 0,-20 0,20 0,-20 0,20 0,0 0,0 0,19 0,-39 0,20-12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6T12:51:13.4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3,'-20'0,"40"2,20-2,-1 0,21 0,19 0,-19 0,-21 0,1 0,0 0,-1 0,1 0,0 0,-20 0,19 0,21 0,-40 0,-20 0,39 0,-19 0,20 0,-20 0,19 0,1 0,-40 0,20 0,0 0,0 0,19 0,-19 3,40-3,-21 0,1 0,0 0,-21 0,1 0,0 0,20 0,-20 0,19 0,21 0,-20 0,-1 0,1 0,-40 0,40 0,-40 0,19 0,1 0,20 0,0 0,19 0,-39 0,40 0,-41 0,1 0,20 0,0 0,-1 0,1 0,19 0,-19 0,-20 0,20 0,19 0,-19 0,0 0,19 0,-19 0,-1 0,-19 0,40 0,-60 0,20 0,-1 0,21 0,0 0,-1 0,1 0,0 0,19 0,-19 0,-20 0,0 0,0 0,-20 0,39 0,1 0,-20 0,19 0,1 0,0 0,-1 0,-39 0,20 0,-20 0,20 0,0 0,0 0,20 0,-21 0,1 0,0 0,0 0,0 0,19 0,-19 0,0 0,20 0,39 0,-19 0,-21 0,21 0,-40 0,0 0,-1 0,21 0,-20 0,20 0,19 0,1 0,-21 0,1 0,0 0,-20 0,-1 0,21 0,-20 0,-20 0,40 0,-21 0,21 0,-20 0,0 0,0 0,-1 0,1 0,20 0,-40 0,20 0,-20 0,39 0,-19 0,-20 0,40 0,-20 0,0 0,0 0,-20 0,39 0,-19 0,0 0,0 0,19 0,-39 0,20 0,0 0,20 0,-20 0,39 0,-39 0,20 0,-21 0,1 0,0 0,0 0,-20 0,20 0,0 0,0 0,-20 0,19 0,-19 0,20 0,-20 0,40 0,-40 0,20-3,-20 3,39 0,-19-2,-20-1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6T12:51:18.2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0 101,'0'0,"20"0,0 0,0 0,-20 0,20-20,-1 20,1 0,-20 0,20 0,20 0,-40 0,20 0,-20 0,19 0,-19 0,40 0,-40 0,20 0,20 0,-20 0,-1 0,1 0,-20 0,40 0,0 0,-40 0,19 0,1 0,0 0,0 0,20 0,-20 0,-1 0,21 0,-20 0,-20 0,40 0,-40 0,20 0,19 0,-19 0,0 0,-20 0,20 0,0 0,-20 0,39 0,-19 0,0 0,-20 0,20 0,20 0,-21 0,21 0,-20 0,39 0,-59 0,20 0,0 0,-20 0,20 0,0 0,20 0,-1 0,-19 0,20 0,-1 0,1 0,0 0,-20 0,0 0,-1 0,1 0,0 0,20 0,19 0,-19 0,20 0,-1 0,-19 0,-20 0,0 0,-1 0,1 0,0 0,20 0,19 0,-19 0,0 0,-20 0,19 0,-39 0,20 0,-20 0,20 0,-20 0,40 0,-40 0,19 0,21 0,-20 0,0 0,-20 0,20 0,0 0,19 0,-19 0,0 0,20 0,-20 0,-1 0,41 0,-60 0,40 0,-1 0,21 0,-20 0,-1 0,-39 0,20 0,-20 0,20 0,0 0,19 0,-19 0,0 0,0 0,0 0,-20 0,20 0,0 0,-1 0,21 0,-40 0,20 0,20 0,-20 0,-1 0,-19 0,20 0,-20 0,40 0,-20 0,19 0,1 0,-40 0,20 0,0 0,0 0,-20 0,39 0,-19 0,-20 0,40 0,-40 0,20 0,-20 0,20 0,-20 0,39 0,-39 0,20 0,0 0,0 0,0 0,0 0,-1 0,1 0,0 0,0 0,0 0,0 0,-20 0,19 0,1 0,0 0,0 0,20 0,-40 0,20 0,-20 0,19 0,-19 0,40 0,-40 0,20 0,-20 0,20 0,0 0,-20 0,20 0,-1 0,-19 0,20 0,0 0,0 0,-20 0,20 0,-20 0,20 0,-1 0,-19 0,20 0,-20 0,40 0,-40-20,20 20,0 0,0 0,-1 0,-19 0,20 0,-20 0,40 0,-40 0,20 0,0-20,-1 20,-19 0,20 0,-20 0,20 0,0-21,0 21,0-20,-20 20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6T12:51:34.3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0-1,'20'0,"-20"16,20-16,-20 0,20 0,0 0,0 0,-20 0,19 0,1 0,-20 0,20 0,0 0,-20 0,20 0,0 0,19 0,-19 0,0 0,20 0,-1 15,-19-15,0 0,0 0,0 0,0 0,-1 0,-19 0,40 0,-20 0,0 0,-20 0,20 0,-20 0,19 0,-19 0,20 0,0 0,0 0,0 0,0 0,19 0,-39 0,20 0,0 0,0 0,0 0,39 0,-19 0,0 0,19 0,-19 0,-20 0,19 0,-19 0,0 0,0 0,0 0,0 0,-1 0,1 0,0 0,0 0,0 0,0 0,59 16,-79-16,59 0,-59 0,40 0,-20 0,0 0,20 0,-21 0,21 0,0 0,-20 0,39 15,-39-15,0 0,0 0,19 0,-19 0,0 0,40 0,-41 0,21 0,-20 0,20 0,-40 0,19 0,21 0,-20 0,20 0,-21 0,21 0,0 0,-40 0,20 0,-1 0,1 0,0 0,0 0,40 0,-21 0,21 0,-21 0,1 0,0 0,-20 0,19 0,1 0,0 0,19 0,-39 0,20 0,19 0,-19 0,0 0,-21 0,1 0,40 0,-40 0,19 0,-19 0,20 0,-20 0,0 0,-1 0,-19 0,40 0,-20 0,-20 0,20 0,0 0,-20 0,19 0,41 0,-60 0,20 0,0 0,19 0,-19 0,0 0,20 0,-20 0,-1 0,41 0,-40 15,39-15,-39 0,20 0,-40 0,20 0,-1 0,-19 0,20 0,0 0,20 0,-20 0,-20 0,39 0,-19 0,0 0,20 0,-1 0,-39 0,40 0,-40 0,20 0,20 0,-40 0,19 0,1 0,0 0,20 0,-20 0,0 0,19 0,1 0,0 0,-21 0,1 0,0 0,20 0,-40 0,39 0,-19 0,-20 0,20 0,0 0,0 0,0 0,19 0,-19 0,20 0,-20 0,0 0,-1 0,1 0,0 0,0 0,0 0,0 0,-1 0,-19 0,20 0,0 0,0 0,-20 0,20 0,0 0,-20 0,19 0,1 0,-20 0,20 0,0 0,-20 0,20 0,-20 0,40 0,-40 0,19 0,1 0,-20 0,20 0,0 0,0 0,-20 0,20 0,-1 0,1 0,-20 0,20 0,-20 0,20 0,0 0,0 0,-20 0,19 0,1 0,0 0,-20 0,20 0,-20 0,20 0,0 0,0 0,-1 0,1 0,-20 0,20 0,-20 0,20 0,-20 0,20 0,0 0,-20-15,19 15,-19 0,20-15,20 15,0-16,-21 16,1 0,20 0,-20 0,19 0,1 0,0 0,0 0,-1 0,1 0,0 0,-21-15,41 15,-40 0,19 0,-19 0,20 0,-20 0,0 0,0 0,-20 0,19 0,21 0,-20 0,0 0,19 0,-19 0,0 0,0 0,0 0,0 0,-1 0,21 0,-20 0,20 0,-20 0,-1 0,1 0,20 0,19 0,-39 0,0 0,20 0,-20 0,-1 0,1 0,20 0,-40 0,20 0,0 0,-20 0,39 0,1 15,20 1,-1-16,-19 0,19 0,-19 0,-20 0,0 0,-1 0,1 0,-20 0,20 0,-20 0,20 0,0 0,-20 0,20 0,0 0,-20 0,39 0,-39 0,20 0,0 0,0 0,0 0,-20 0,19 0,1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6T12:51:45.3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0-1,'20'0,"-20"0,20 0,-20 0,20 0,0 0,0 0,-1 0,-19 0,20 0,0 0,0 10,20-10,19 0,1 0,-1 0,21 0,-41 0,-19 0,20 0,-1 0,-19 10,0-10,40 0,-21 0,21 0,-40 0,-20 0,20 0,-1 0,21 10,-20-10,20 0,39 10,-59-10,19 0,21 0,-20 0,-20 0,39 0,-39 0,0 0,0 0,-1 0,-19 0,20 0,-20 0,20 0,0 0,0 0,-20 0,39 0,-39 0,20 0,20 0,0 0,-40 0,39 0,1 0,-20 0,0 0,19 0,1 0,-20 0,0 0,19 0,1 0,-20 0,0 0,20 0,-21 0,1 0,20 0,0 0,-21 0,1 0,20 0,19 0,-39 0,0 0,0 0,20 0,-40 0,19 0,21 0,-40 0,40 0,-20 0,0 0,-1 0,1 0,0 0,0 0,-20 0,20 0,0 0,-1 0,1 0,0 0,20 0,-20 0,-1 0,1 0,0 0,0 0,-20 0,40 0,-20 0,19 0,-19 0,-20 0,40 0,-20 0,-1 0,1 0,0 0,0 0,20 0,-40 0,19 0,21 0,-20 0,20 0,-1 0,-19 0,20 0,-20 0,0 0,-20 0,19 0,1 0,20 0,-40 0,40 0,-1 0,-19 0,0 0,0 0,-20 0,39 0,-19 0,20 0,-20 0,20 0,19 0,-19 0,19 0,-39 0,0 0,0 0,19 0,-19 0,0 0,0 0,20 0,-20 0,39 0,-39 0,0 0,-20 0,39 0,-39 0,20 0,20 0,-20 0,0 0,-1 0,-19 0,20 0,0 0,0 0,20 0,-1 0,1 0,20 0,-21 0,1 0,0 0,-21 0,-19 0,40 0,-40 0,20 0,39 0,-19 0,0 0,0 0,-21 0,1 0,0 0,20 0,-20 0,19 0,1 0,-20 0,19 0,1 0,-40 0,20 0,20 0,-20 0,-20 0,39 0,1 0,0 0,-21 0,21 0,0 0,-20 0,-1 0,1 0,0 0,0 0,0 0,20 0,-21 0,1 0,-20 0,20 0,0 0,0 0,-20 0,20 0,-1 0,1 0,0 0,-20 0,20 0,0 0,0 0,-1 0,1 0,0 0,40 0,-60 10,19-10,21 0,0 0,-40 0,40 0,-21 0,1 0,20 0,0 0,-21 0,1 0,20 0,-20 0,0 0,19 0,-19 0,-20 0,40 0,-20 0,19 0,-19 0,20 0,-20 0,0 0,-1 0,1 0,0 0,20 0,-20 0,-20 0,39 0,-19 0,0 0,0 0,20 0,-21 0,1 0,20 0,-20 0,-20 0,39 0,-19 0,-20 0,40 0,-20 0,0 0,-20 0,19 0,-19 0,20 0,0 0,0 0,-20 0,40 0,-1 0,-19 0,0 0,0 0,0 0,0 0,-20 0,19 0,-19 0,40 0,-40 0,20 0,0 0,0 0,-20 0,19 0,-19 0,20 0,-20 0,20 0,0 0,0 0,-20 0,20 0,-20 0,19 0,1 0,0 0,-20 0,20 0,-20 0,20 0,0 0,0 0,-1 0,1 0,-20 0,20 0,0 0,0 0,-20 0,20 0,-1 0,-19 0,20 0,0 0,-20 0,20-20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6T12:51:53.2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59,'0'0,"20"0,0 0,0 0,0 0,19 0,-19 0,0 0,0 0,0 0,19 0,1 0,0 0,-1 0,41 0,-21 0,1 0,-20 0,19 0,-39 0,-20 0,20 0,0 0,-20 0,20 0,39 0,-59 0,20 0,0 0,-20 0,20 0,0 0,-20 0,39 0,-19 0,20 0,-20 0,-1 0,1 0,0-11,20 11,-20 0,19-11,1 11,-20 0,20-11,-21 11,41-11,-60 11,20 0,0 0,19 0,-19 0,20 0,0 0,-1 0,-19 0,0 0,20 0,-20 0,-1 0,1 0,40 0,-40 0,39 0,-39 0,20 0,-40 0,20 0,-1 0,1 0,0 0,20 0,-20 0,0 0,-1 0,-19 0,40 0,-20 0,0 0,0 0,-1 0,1 0,0 0,0 0,0 0,20 0,-21 0,21 0,0 0,-20 0,39 0,-39 0,0 0,0 0,0 0,-1 0,1 0,0 0,0 0,59 0,-39 0,0 0,-1 0,-19 0,0 0,0 0,0 0,0 0,-1 0,1 0,20 0,20 0,-21 0,-39 0,20 0,0 0,20 0,-21 0,61 0,-21 0,21 0,-21 0,1 0,-40 0,0 0,-1 0,-19 0,40 0,0 0,0 0,19 0,-39 0,0 0,19 0,-19 0,-20 0,40 0,20 0,-41 0,21 0,0 0,-20 0,-1 0,1 0,-20 0,20 0,-20 0,40 0,-20 11,19-11,-19 0,20 0,-20 0,0 0,-1 0,-19 0,40 0,-40 0,60 0,-21 0,21 0,-20 0,-20 0,-1 0,-19 0,20 0,0 0,0 0,0 0,0 0,39 0,-19 0,-20 0,0 0,-1 0,1 0,0 0,40 0,-21 0,21 0,-1 0,1 0,-1 0,-19 0,0 0,-20 0,0 0,19 0,-39 0,20 0,-20 0,40 0,-40 0,20 0,19 0,-19 0,0 0,-20 0,20 0,0 0,0 0,-1 0,-19 0,40 0,-40 0,20 0,-20 0,40 0,-20 0,-20 0,39 0,1 0,19 0,-19 0,-20 0,0 0,0 0,0 0,-1 0,-19 0,40 0,-20 0,0 0,0 0,-1 0,-19 0,20 0,20 0,-20 0,0 0,19 0,-39 0,40 0,-20 0,-20 0,20 0,-20 0,39 0,-19 0,0 0,20 0,0 0,-21 0,-19 0,40 0,-40 0,20 0,20 0,-21 0,21 0,0 0,0 0,-21 0,-19 0,20 0,0 0,0 0,0 0,0 0,19 0,1 0,-20 0,0 0,0 0,-20 0,19 0,1 0,0 0,20 0,0 0,-21 0,21 0,-20 0,0 0,0 0,19 0,1 0,0 0,-1 0,21 0,-40 0,19 0,-39 0,20 0,0 0,0 0,0 0,0 0,0 0,19 0,-19 0,-20 0,40 0,-40 0,39 0,-19 0,20 0,-40 0,40 0,-20 0,39 0,-19 0,-20 0,-1 0,1 0,20 0,-40-11,20 11,0 0,0 0,-1 0,1 0,0 0,20 0,-20 0,0 0,-1 0,1 0,0 0,-20 0,20 0,0 0,0 0,19 0,1 0,0 0,-1 0,1 0,0 0,-1 0,1 0,0 0,-40 0,40 0,-1 0,-19 0,0 0,20 0,-40 0,19 0,-19 0,20 0,0 0,0 0,20 0,-1 0,-19 0,0 0,20 0,-20 0,-1 0,1 0,0 0,0 0,20 11,-1-11,1 11,-20-11,20 0,-20 0,-1 0,-19 0,20 0,20 0,0 11,-1 0,1-11,0 0,-1 0,-39 0,20 0,20 0,-20 0,0 0,-1 0,1 0,0 0,0 0,0 0,-20 0,20 0,19 0,-39 0,20 0,40 0,-60 0,20 0,19 0,-19 0,-20 0,20 0,0 0,-20 0,20 0,19 0,-39 0,20 0,-20 0,20 0,0 10,0-10,-20 0,20 0,-20 0,19 0,1 11,0-11,-20 0,20 0,-20 0,20 0,0 0,0 0,-20 0,19 0,1 0,-20 0,20-11,-20 11,20 0,0 0,0 0,-20 0,20 0,19-10,1 10,-40-11,20 11,0 0,-20 0,19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6T12:52:07.3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21,'0'0,"20"0,0 0,0 0,20-18,-21 18,1 0,0 0,20 0,-20 0,-1 0,21 0,-40 0,20 0,0 0,0 0,19 0,1 0,0 0,-40 0,20 0,-1 0,1 0,-20 0,40 0,0 0,-20 0,-1 0,1 0,-20 0,20 0,-20 0,20 0,0 0,19 0,-19 0,20 0,-20 0,-20 0,20 0,-20 0,20 0,-1 0,1 0,0 0,0 0,0 0,0 0,-20 0,19 0,1 18,20-18,-20 0,0 0,-1 0,1 0,0 0,0 0,-20 0,40 0,-20 0,-1 0,1 0,20 0,-40 0,20 0,0 0,-1 0,-19 0,20 0,20 0,-40 0,20 0,0 0,-1 0,1 0,0 0,0 0,20 0,-1 0,1 0,0 0,-20 0,19 0,1 0,-40 0,40 0,-40 0,20 0,19 0,-19 0,0 0,0 0,-20 0,20 0,-20 0,19 0,1 0,0 0,0 0,0 0,20 0,-21 0,1 0,0 0,-20 0,40 0,-40 0,20 0,-1 0,-19 0,40 0,-20 0,0 0,-20 0,20 0,-1 0,-19 0,20 0,0 0,20 0,0 0,-1 0,-19 0,0 0,-20 0,20 0,-20 0,20 0,-1 0,21 0,0 0,-1 0,-19 0,0 0,0 0,-20 0,20 0,0 0,19 0,1 0,20 0,-21 0,-19 0,0 0,0 0,0 0,0 0,-1 0,1 0,20 0,0 0,-21 0,21 0,-20 0,-20 0,20 0,-20 0,20 0,0 0,-1 0,1 0,0 0,0 0,0 0,19 0,-39-18,20 18,0 0,0 0,-20 0,20 0,0 0,19 0,1 0,-20 0,0 0,0 0,-20 0,19 0,21 0,-20 0,0 0,19 0,-19 0,0 0,0 0,-20 0,40 0,-21 0,1 0,20 0,-20 0,20 0,-21 0,1 0,20 0,-40 0,20 0,19 0,1 0,0 0,-20 0,19 0,1 0,-40 0,20 0,0 0,19 0,1 0,0 0,19 0,1 0,-20 0,-1 0,1 0,-20 0,0 0,19 0,-19 0,20 0,0 0,-21 0,21 0,-20 0,0 0,19 0,-19 0,-20 0,40 0,-20 0,0 0,19 0,1 0,-20 0,20 0,-21 0,21 0,-20 0,0 0,0 0,-1 0,1 0,0 0,0 0,0 0,-20 0,20 0,0 0,-20 0,39 0,-39 0,20 0,20 0,-20 0,-1 0,21 0,0 0,0 0,-1 0,-19 0,20 0,-1 0,1 0,0 18,-20-18,39 0,-19 0,-20 0,19 0,-19 0,20 0,-40 0,20 0,39 0,-19 0,0 0,-1 0,1 0,-20 0,20 0,-21 0,1 0,0 0,40 0,-41 0,21 0,20 0,-21 0,1 0,0 0,-1 0,-19 0,0 0,40 0,-60 0,20 0,39 0,-39 0,20 0,-21 0,21 0,20 0,-21 0,-19 0,0 0,20 0,-20 0,-20 0,39 0,-39 0,40 0,-20 0,39 0,-39 0,0 0,0 0,19 0,-39 0,40 0,-20 0,0 0,0 0,19 0,1 0,-20 0,20 0,-1 0,21 0,-1 0,-19 0,0 0,-20 0,-1 0,41 0,-40 0,0 0,19 0,1 0,-20 0,-20 0,40 0,-40 0,19 0,1 0,0 0,20 0,-20 0,19 0,-19 0,0 0,20 0,-20 0,-1 0,21 0,0 0,-1 0,1 0,0 0,-20 0,19 0,1 0,-40 0,20 0,0 0,0 0,19 0,-19 0,0 0,20 0,-21 0,-19 0,40 0,-20 0,0 0,0 0,0 0,-1 0,1 0,0 0,0 0,20 0,-21 0,21 0,-20 0,0 0,0 0,0 0,19 0,-19 0,0 0,0 0,0 0,-1 0,21 0,-20 0,0 0,19 0,1 0,0 0,-20 0,0 0,19 0,1 0,-20 0,0 0,-1 0,1 0,-20 0,20 0,40 0,-60 0,39 0,-19 0,0 0,-20 0,20 0,0 0,0 0,-1 0,1 0,0 0,0 0,0 0,19 0,1 0,-20 0,0 0,-20 0,20 0,0 0,-1 0,21 18,0-18,-1 0,-19 0,0 0,20 0,-40 0,20 0,-20 0,39 0,-19 0,20 0,-20 0,19 0,-39 0,20 0,0 0,0 0,0 0,0 0,19 0,-19 0,20 0,-40 0,20 0,0 0,-1 0,1 0,20 0,-20 0,0 0,19 0,1 0,-20 0,39 19,-39-19,40 0,-40 0,-20 0,19 0,1 0,20 0,-20 0,19 0,-19 0,0 0,40 0,-40 0,19 0,1 0,0 0,-40 0,19 0,-19 0,40 0,-20 0,20 0,-40 0,39 0,-19 0,0 0,0 0,20 0,-40 0,19 0,1 0,0 0,-20 0,20 0,-20 0,40 0,-1 0,1-19,-20 19,0 0,-20-18,20 18,-20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6T13:05:09.4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43,'20'0,"0"0,-20 0,20 0,0 0,-20 0,20 0,-20 0,19 0,-19 0,20 0,0 0,-20 0,20 0,-20 0,20 0,0 0,19 0,-19 0,-20 0,20 0,-20 0,20 0,0 0,0 0,-1 0,1 0,0 0,0 0,0 0,-20 0,20 0,-20 0,19 0,1 0,20 0,-20 0,20 0,-40 0,19 0,1 0,0 0,0 0,0 0,19 0,-19 0,0 0,0 0,-20 0,20 0,-20 0,40 0,-40 0,19 0,-19 0,20 0,-20 0,20 0,0 0,-20 0,20 0,0 0,-1 0,1 0,0 0,0 0,0 0,-20 0,20 0,0 0,-1 0,1 0,-20 0,40 0,-40 0,20 0,0 0,-1 0,-19 0,20 0,-20 0,20 0,0 0,0 0,-20 0,20 0,-20 0,19 0,1 0,-20 0,20 0,-20 0,20 0,0 0,0 0,0 0,-20 0,19 0,1 0,0 0,-20 0,20 0,-20 0,20 0,0 0,-1 0,-19 0,20 0,20 0,-40 0,40 0,-40 0,19 0,-19 0,20 0,-20 0,20 0,0 0,0 0,0 0,0 0,-1 0,-19 0,20 0,0 0,0 0,0 0,0 0,19 0,-39 0,20 0,-20 0,20 0,0 0,-20 0,20 0,-20 0,20 0,-20 0,39 0,-39 0,20 0,0 0,0 0,-20 0,20 0,19 0,-39 0,20 0,0 0,-20 0,40 0,-40 0,20 0,-20 0,39 0,-19 0,0 0,0 0,19 0,-39 0,20 0,0 0,0 0,20 0,-21 0,1 0,0 0,0 0,0 0,-20 0,20 0,-20 0,20 0,-20 0,39 0,-39 0,20 0,40 0,-60 0,19 0,-19 0,20 0,-20 0,20 0,0 0,0 0,19 0,-19 0,0 0,-20 0,20 0,-20 0,40 0,-20 0,-20 0,19 0,1 0,0 0,-20 0,40 0,-40 0,20 0,-1 0,-19 0,40 0,-20 0,-20 0,20 0,0 0,-20 0,20 0,-1 0,1 0,-20 0,20 0,-20 0,20 0,-20 0,40 0,-40 0,19 0,1 0,0 0,-20 0,20 0,0 0,-20 0,40 0,-21 0,1 0,0 0,0 0,0 0,-20 0,20 0,-1 0,-19 0,40 0,-40 0,20 0,0 0,0 0,19 0,1 0,0 0,-1 0,-19 0,20 0,-40 0,20 0,-20 0,20 0,-20 0,39 0,-39 0,20 0,-20 0,20 0,-20 0,40 0,-40 0,19 0,-19 0,40 0,-20 0,-20 0,40 0,-40 0,20 0,-20 0,19 0,-19 0,20 0,0 0,0 0,0 0,0 0,-1 0,1 0,0 0,-20 0,40 0,0 0,19 0,-19 0,19 0,-39 0,20 0,-20 0,0 0,-1 0,-19 0,20 0,20 0,-20 0,0 0,-1 0,-19 0,20 0,0 0,-20 0,20 0,0 0,0 0,19 0,-39 0,20 0,0 0,0 0,0 0,19 0,-39 0,20 0,-20 0,20 0,0 0,-20 0,20 0,0 0,-1 0,1 0,-20 0,20 0,-20 0,20 0,0 0,-20 0,20 0,-20 0,19 0,-19 0,20 0,0 0,-20 0,20 0,-20 0,40 0,-40 0,20 0,-20 0,19 0,1 0,0 0,-20 0,20 0,-20 0,20 0,-20 0,20 0,-1 0,1 0,-20 0,40 0,-40 0,20 0,-20 0,20 0,0 0,-1 0,21 0,-40 0,20 0,0 0,-20 0,20 0,-1 0,-19 0,20 0,-20 0,20 0,-20 0,20 0,0 0,-20 0,20 0,0 0,-1 0,-19 0,20 0,-20 0,20 0,0 0,0 0,-20 0,20 0,-1-21,1 21,0 0,-20 0,20 0,0 0,0 0,-20 0,19 0,-19 0,20 0,0 0,-20 0,20 0,-20 0,20 0,-20 0,20 0,0 0,-1 0,1 0,0 0,-20 0,20 0,-20 0,20 0,-20 0,20 0,-1 0,-19 0,20 0,-20 0,20 0,-20 0,20 0,0 0,-20 0,20 0,-20 0,19 0,1 0,0 0,-20 0,20 0,0 0,0 0,-20 0,20 0,-1 0,-19 0,20 0,0 0,0 0,0 0,0 0,-1 0,1 0,-20 0,20 0,0 0,-20 0,40 0,-20 0,-1 0,1 0,-20 0,20 0,-20 0,40 0,-40 0,20 0,-1 0,1 0,-20 0,20 0,0 0,-20 0,20 0,0 0,0 0,-20 0,19 0,1 0,-20 0,20 0,0 0,0 0,19 0,-19 0,0 0,0 0,0 0,-20 0,39 0,-39 0,20 0,0 0,0 0,0 0,-20 0,20 0,0 0,-1 0,1 0,0 0,-20 0,20 0,-20 0,20 0,0 0,-1 0,1 0,-20 0,20 0,0 0,0 0,-20 0,20 0,-20 0,39 0,-19 0,0 0,0 0,-20 0,20 0,0 0,-1 0,-19 0,20 0,-20 0,40 0,-40 0,20 0,-20 0,20 0,-20 0,39 0,-39 0,20 0,-20 0,20 0,-20 0,40 0,-40 0,20 0,-1 0,1 0,0 0,-20 0,20 0,-20 0,20 0,0 0,-20 0,19 0,1 0,0 0,20 0,-40 0,20 0,0 0,-20 0,39 0,-39 0,20 0,-20 0,20 0,0 0,0 0,-20 0,19 0,-19 0,20 0,0 0,0 0,-20 0,20 0,-20 0,20 0,-1 0,1 0,-20 0,20 0,0 0,-20 0,20 0,0 0,0 0,-1 0,-19 0,20 0,0 0,0 0,0 0,-20 0,20 0,-1 0,1 0,-20 0,20 0,-20 0,40 0,-20 0,-1 0,1 0,-20-21,20 21,0 0,0 0,-20 0,20 0,-20 0,20 0,-20 0,19 0,1 0,0 0,0 0,0 0,-20 0,20 0,19 0,-19 0,0 0,-20 0,20 0,-20 0,20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5T10:07:01.3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0-1,'19'0,"-19"0,20 0,-20 0,40 0,0 0,19 0,-19 0,-20 0,0 0,-1 0,1 0,0 10,0-10,0 0,19 0,-39 0,20 0,-20 0,40 0,-20 0,19 0,-19 0,0 0,20 0,-20 0,-1 0,1 0,0 0,0 0,-20 0,20 0,0 0,19 0,1 0,0 0,-40 0,19 0,41 0,-1 0,-19 0,20 0,-41 0,-19 0,20 0,0 0,0 0,-20 0,20 0,0 0,-1 0,1 0,0 0,-20 0,20 0,-20 0,40 0,-21 0,1 0,0 0,20 0,-40 0,20 0,-1 0,1 0,20 0,-20 0,19 0,21 0,-20 0,19 0,-19 0,-20 0,19 0,-39 0,40 0,-20 0,-20 0,20 0,-1 0,-19 0,20 0,20 0,-20 0,19 0,1 0,-20 0,39 0,-39 0,-20 0,40 0,-40 0,20 0,-20 0,39 0,-19 0,0 0,0 0,-20 0,20 0,0 0,0 0,-1 0,21 0,-20 0,20 0,-21 0,1 0,0 0,-20 0,20 0,0 0,-20 0,20 0,-20 0,19 0,-19 0,40 0,-20 0,0 0,19 0,1 0,0 0,-1 0,1 0,-20 0,20 0,-1 0,-19 0,0 0,20 0,-21 0,21 0,0 0,-1 0,-19 0,20 0,-40 0,20 0,-20 0,20 0,-1 0,-19 0,20 0,20 0,-20 0,0 0,19 0,1 0,-20 0,0 0,-1 0,1 0,20 0,0 0,-21 0,-19 0,40 0,-40 0,20 0,-20 0,20 0,0 0,-20 0,19 0,1 0,-20 0,40 0,-20 0,-20 0,39 0,1 0,0 0,-1 0,1 0,0 0,-20 0,-20 0,39 0,-39 0,20 0,-20 0,20 0,0 0,0 0,-20 0,39 0,1 0,0 0,-1 0,-19 0,20 0,0 0,-1 0,1 0,-20 0,0 0,-1 0,21 0,0 0,19 0,1 0,-21 0,-19 0,0 0,0 0,0 0,0 0,-20 0,39 0,-39 0,20 0,-20 0,20 0,-20 0,20 0,0 0,19 0,1 0,19 0,-39 0,0 0,0 0,20 0,-21 0,1 0,-20 0,40 0,-20 0,-20 0,20 0,19 0,-39 0,40 0,-40 0,20 0,19 0,-39 0,20 0,-20 0,20 0,20 0,-40 0,39 0,1 0,20 0,-1 0,1 0,-41 0,-19 0,20 0,40 0,-21 9,21-9,-1 0,1 0,-40 0,19 0,-19 0,0 0,20 0,-1 0,1 0,0 0,-40 0,20 0,-20 0,19 0,21 0,-20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5T10:07:10.5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16,'0'-17,"20"17,-20 0,20 0,0 0,0 0,0 0,-1 17,1-17,0 0,0 0,-20 0,20 0,0 0,-20 0,39 0,-19 0,0 0,0 0,0 0,-20 0,20 0,-1 0,-19 0,20 0,0 0,40 16,-1 1,-19-17,20 0,-60 0,19 0,-19 0,40 0,-40 0,40 0,-20 0,-1 0,1 0,-20 0,40 0,-20 0,0 0,0 0,-1 0,-19 0,20 0,0 0,0 0,0 0,0 0,0 0,-1 0,1 0,20 0,19 0,-19 0,-20 0,0 0,0 0,-20 0,20 0,-1 0,-19 0,20 0,0 0,-20 0,20 0,0 0,-20 0,40 0,-21 0,1 0,0 0,20 0,-40 0,20 0,-20 0,19 0,-19 0,20 0,0 0,-20 0,20 0,0 0,0 0,19 17,-19-17,0 0,0 0,0 0,0 0,-20 0,20 0,19 0,-39 0,20 0,40 0,-41 0,1 0,0 0,0 0,0 0,-20 0,20 0,0 0,-1 0,1 0,20 0,-40 0,40 0,-40 0,20 0,-1 0,-19 0,40 0,0 0,-40 0,40 0,-21 0,-19 0,20 0,0 0,0 0,0 0,0 0,-20 0,19 0,-19 0,20 0,-20 0,40 0,-20 0,0 0,0 0,-1 0,21 0,0 0,-20 0,0 0,-1 0,1 0,40 0,-21 0,1 0,-20 0,0 0,0 0,-20 0,20 0,-1 0,-19 0,20 0,0 0,0 0,-20 0,20 0,-20 0,20 0,-20 0,39 0,-19 0,40 0,-21 0,1 0,0 0,-20 0,0 0,-1 0,-19 0,20 0,0 0,0 0,-20 0,20 0,20 0,-21 0,1 0,0 0,-20 0,20 0,-20 0,40 0,-21 0,21 0,-20 0,20 0,-20 0,-1 0,-19 0,20 0,-20 0,20 0,20 0,-40 0,20 0,-20 0,20 0,-1 0,-19 0,20 0,0 0,0 0,20 0,19 0,-39 0,-20 0,40 0,-40 0,20 0,19 0,-39 0,20 0,0 0,20 0,-20 0,19 0,-39 0,40 0,-20 0,19 0,-19 0,0 0,0 0,0 0,0 0,0 0,-1 0,1 0,-20 0,20 0,-20 0,20 0,-20 0,20 0,0 0,-20 0,20 0,19 0,-39 0,40 0,-20 0,0 0,-1 0,1 0,0 0,0 0,-20 0,20 0,20 0,-21 0,1 0,-20 0,20 0,20 0,-40 0,20 0,39 0,-39 0,0 0,20 0,-1 0,-19 0,0 0,20 0,-20 0,19 0,1 0,-20 0,20 0,-1 0,-39 0,40 0,0 0,-21 15,1-15,40 0,-60 0,20 0,0 0,-20 0,39 0,-19 0,0 0,20 0,-20 0,-20 0,19 0,1 0,0 0,0 0,0 0,0 0,-1 0,1 0,-20 0,40 0,-20 0,0 0,0 0,-20 0,19 0,-19 0,20 0,0 0,0 0,-20 0,20 0,0 0,19 17,-19-17,0 0,20 0,-1 0,1 0,0 17,-20-17,0 0,-1 0,1 0,20 0,-40 0,40 0,-1 0,-19 0,20 0,-20 0,19 0,1 0,-20 0,-20 0,20 0,20 0,-21 0,1 0,0 0,0 0,20 0,-20 0,19 0,-19 0,40 0,-21 0,-19 0,20 0,0 0,-21 0,1 0,0 0,0 0,0 0,20 0,-1 0,21 0,-21 0,1 0,-20 0,0 0,0 0,0 0,-20 0,19 0,1 0,0 0,0 0,-20 0,20 0,0 0,0 0,-1 0,1 0,0 0,-20 0,20 0,-20 0,40 0,-40 0,39 0,-19 0,20 0,-20 0,0 0,-20 0,19 0,-19 0,20 0,0 0,0 0,20 0,-40 0,20 0,-1 0,1 0,20 0,0 0,-1 0,21 0,19 0,1 0,-21 0,-19 0,-20 0,0 0,-20 0,39 0,21 0,19 0,21 0,-41 0,20 0,-19 0,-60 0,20 0,0 0,0 0,-1 0,1 0,0 0,-20 0,20 0,-20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1-15T10:07:25.1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0,'0'18,"0"-18,19 0,1 0,20 0,-20 0,0 0,-20 0,19 0,1 0,20 0,0 0,-21 0,-19 0,20 0,0 0,0 0,-20 0,20 0,-20 0,20 0,-1 0,-19 0,20 0,-20 0,20 0,0 0,0 0,19 0,-39 0,20 0,0 0,0 0,0 0,0 0,19 0,-19 0,20 0,-40 0,39 0,21 0,-40 0,19 0,21 0,-40 0,-20 0,19 0,1 0,0 0,-20 0,20 0,0 0,-20 0,20 0,-20 0,19 0,-19 0,20 0,-20 0,40 0,0 0,-40 0,19 0,-19 0,40 0,-40 0,20 0,0 0,0 0,19 0,-39 0,20 0,-20 0,40 17,-40-17,20 0,-20 0,19 0,-19 0,20 0,0 0,0 0,20 0,-1 0,-19 0,0 0,-20 0,39 0,-19 0,-20 0,40 0,0 0,-21 0,1 0,-20 0,20 0,-20 0,20 0,20 0,-40 0,19 0,-19 0,20 0,0 0,-20 0,20 0,0 0,39 0,-19 0,-20 0,39 0,-39 0,0 0,0 0,-20 0,20 0,-1 0,1 0,0 0,20 0,-20 0,-1 0,1 0,0 0,-20 0,20 0,-20 0,20 0,-1 0,-19 0,20 0,-20 0,20 0,-20 0,20 0,0 0,19 0,-19 0,-20 0,40 0,-20 0,0 0,19 0,-39 0,20 0,20 0,-20 0,-1 0,41 0,-20 0,-21 0,1 0,0 0,-20 0,20 0,-20 0,20 0,0 0,-1 0,1 0,0 0,-20 0,20 0,-20 0,40 0,-40 0,19 0,-19 0,40-17,-20 17,-20 0,39 0,-39 0,20 0,0 0,-20 0,20 0,0 0,-20 0,20 0,-20 0,19 0,-19 0,20 0,0 0,0 0,-20 0,20 0,0 0,-1 0,1 0,0 0,0 0,-20 0,20 0,-20 0,20 0,-1 0,-19 0,20 0,-20 0,40 0,0 0,-40 0,19 0,21 0,-20 0,0 0,0 0,-20 0,19 0,1 0,-20 0,20 0,20 0,-1 0,-19 0,0 0,0 0,0 0,-1 0,-19 0,20 0,-20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1F239-39B5-4D7C-9CA0-CD437BCE849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D1EE4-3C9A-4CCB-AF14-F1CD27054B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730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D1EE4-3C9A-4CCB-AF14-F1CD27054BA0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3B4B-E77F-48EF-9F82-DB7CCCAD1A41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41510-4BD0-4E4C-94AC-BB1ACAC358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3B4B-E77F-48EF-9F82-DB7CCCAD1A41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1510-4BD0-4E4C-94AC-BB1ACAC35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3B4B-E77F-48EF-9F82-DB7CCCAD1A41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1510-4BD0-4E4C-94AC-BB1ACAC35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6B3B4B-E77F-48EF-9F82-DB7CCCAD1A41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1341510-4BD0-4E4C-94AC-BB1ACAC358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3B4B-E77F-48EF-9F82-DB7CCCAD1A41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1510-4BD0-4E4C-94AC-BB1ACAC358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3B4B-E77F-48EF-9F82-DB7CCCAD1A41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1510-4BD0-4E4C-94AC-BB1ACAC358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1510-4BD0-4E4C-94AC-BB1ACAC358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3B4B-E77F-48EF-9F82-DB7CCCAD1A41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3B4B-E77F-48EF-9F82-DB7CCCAD1A41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1510-4BD0-4E4C-94AC-BB1ACAC358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3B4B-E77F-48EF-9F82-DB7CCCAD1A41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1510-4BD0-4E4C-94AC-BB1ACAC35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6B3B4B-E77F-48EF-9F82-DB7CCCAD1A41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1341510-4BD0-4E4C-94AC-BB1ACAC358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3B4B-E77F-48EF-9F82-DB7CCCAD1A41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41510-4BD0-4E4C-94AC-BB1ACAC358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6B3B4B-E77F-48EF-9F82-DB7CCCAD1A41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1341510-4BD0-4E4C-94AC-BB1ACAC358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customXml" Target="../ink/ink10.xml"/><Relationship Id="rId18" Type="http://schemas.openxmlformats.org/officeDocument/2006/relationships/image" Target="../media/image21.emf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12" Type="http://schemas.openxmlformats.org/officeDocument/2006/relationships/image" Target="../media/image18.emf"/><Relationship Id="rId17" Type="http://schemas.openxmlformats.org/officeDocument/2006/relationships/customXml" Target="../ink/ink12.xml"/><Relationship Id="rId2" Type="http://schemas.openxmlformats.org/officeDocument/2006/relationships/image" Target="../media/image9.png"/><Relationship Id="rId16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customXml" Target="../ink/ink9.xml"/><Relationship Id="rId5" Type="http://schemas.openxmlformats.org/officeDocument/2006/relationships/customXml" Target="../ink/ink6.xml"/><Relationship Id="rId15" Type="http://schemas.openxmlformats.org/officeDocument/2006/relationships/customXml" Target="../ink/ink11.xml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customXml" Target="../ink/ink8.xml"/><Relationship Id="rId1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library.fa.ru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8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4.xml"/><Relationship Id="rId5" Type="http://schemas.openxmlformats.org/officeDocument/2006/relationships/image" Target="../media/image37.emf"/><Relationship Id="rId4" Type="http://schemas.openxmlformats.org/officeDocument/2006/relationships/customXml" Target="../ink/ink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48.emf"/><Relationship Id="rId3" Type="http://schemas.openxmlformats.org/officeDocument/2006/relationships/image" Target="../media/image28.png"/><Relationship Id="rId7" Type="http://schemas.openxmlformats.org/officeDocument/2006/relationships/image" Target="../media/image45.emf"/><Relationship Id="rId12" Type="http://schemas.openxmlformats.org/officeDocument/2006/relationships/customXml" Target="../ink/ink20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7.xml"/><Relationship Id="rId11" Type="http://schemas.openxmlformats.org/officeDocument/2006/relationships/image" Target="../media/image47.emf"/><Relationship Id="rId5" Type="http://schemas.openxmlformats.org/officeDocument/2006/relationships/image" Target="../media/image44.emf"/><Relationship Id="rId10" Type="http://schemas.openxmlformats.org/officeDocument/2006/relationships/customXml" Target="../ink/ink19.xml"/><Relationship Id="rId4" Type="http://schemas.openxmlformats.org/officeDocument/2006/relationships/customXml" Target="../ink/ink16.xml"/><Relationship Id="rId9" Type="http://schemas.openxmlformats.org/officeDocument/2006/relationships/image" Target="../media/image46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customXml" Target="../ink/ink26.xml"/><Relationship Id="rId18" Type="http://schemas.openxmlformats.org/officeDocument/2006/relationships/image" Target="../media/image57.emf"/><Relationship Id="rId3" Type="http://schemas.openxmlformats.org/officeDocument/2006/relationships/customXml" Target="../ink/ink21.xml"/><Relationship Id="rId7" Type="http://schemas.openxmlformats.org/officeDocument/2006/relationships/customXml" Target="../ink/ink23.xml"/><Relationship Id="rId12" Type="http://schemas.openxmlformats.org/officeDocument/2006/relationships/image" Target="../media/image54.emf"/><Relationship Id="rId17" Type="http://schemas.openxmlformats.org/officeDocument/2006/relationships/customXml" Target="../ink/ink28.xml"/><Relationship Id="rId2" Type="http://schemas.openxmlformats.org/officeDocument/2006/relationships/image" Target="../media/image29.png"/><Relationship Id="rId16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11" Type="http://schemas.openxmlformats.org/officeDocument/2006/relationships/customXml" Target="../ink/ink25.xml"/><Relationship Id="rId5" Type="http://schemas.openxmlformats.org/officeDocument/2006/relationships/customXml" Target="../ink/ink22.xml"/><Relationship Id="rId15" Type="http://schemas.openxmlformats.org/officeDocument/2006/relationships/customXml" Target="../ink/ink27.xml"/><Relationship Id="rId10" Type="http://schemas.openxmlformats.org/officeDocument/2006/relationships/image" Target="../media/image53.emf"/><Relationship Id="rId4" Type="http://schemas.openxmlformats.org/officeDocument/2006/relationships/image" Target="../media/image50.emf"/><Relationship Id="rId9" Type="http://schemas.openxmlformats.org/officeDocument/2006/relationships/customXml" Target="../ink/ink24.xml"/><Relationship Id="rId14" Type="http://schemas.openxmlformats.org/officeDocument/2006/relationships/image" Target="../media/image55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31.png"/><Relationship Id="rId7" Type="http://schemas.openxmlformats.org/officeDocument/2006/relationships/customXml" Target="../ink/ink30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emf"/><Relationship Id="rId5" Type="http://schemas.openxmlformats.org/officeDocument/2006/relationships/customXml" Target="../ink/ink29.xml"/><Relationship Id="rId10" Type="http://schemas.openxmlformats.org/officeDocument/2006/relationships/image" Target="../media/image63.emf"/><Relationship Id="rId4" Type="http://schemas.openxmlformats.org/officeDocument/2006/relationships/image" Target="../media/image32.png"/><Relationship Id="rId9" Type="http://schemas.openxmlformats.org/officeDocument/2006/relationships/customXml" Target="../ink/ink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3" Type="http://schemas.openxmlformats.org/officeDocument/2006/relationships/image" Target="../media/image39.png"/><Relationship Id="rId7" Type="http://schemas.openxmlformats.org/officeDocument/2006/relationships/image" Target="../media/image72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3.xml"/><Relationship Id="rId5" Type="http://schemas.openxmlformats.org/officeDocument/2006/relationships/image" Target="../media/image71.emf"/><Relationship Id="rId4" Type="http://schemas.openxmlformats.org/officeDocument/2006/relationships/customXml" Target="../ink/ink32.xml"/><Relationship Id="rId9" Type="http://schemas.openxmlformats.org/officeDocument/2006/relationships/image" Target="../media/image73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13" Type="http://schemas.openxmlformats.org/officeDocument/2006/relationships/customXml" Target="../ink/ink39.xml"/><Relationship Id="rId18" Type="http://schemas.openxmlformats.org/officeDocument/2006/relationships/image" Target="../media/image83.emf"/><Relationship Id="rId26" Type="http://schemas.openxmlformats.org/officeDocument/2006/relationships/image" Target="../media/image87.emf"/><Relationship Id="rId3" Type="http://schemas.openxmlformats.org/officeDocument/2006/relationships/image" Target="../media/image41.png"/><Relationship Id="rId21" Type="http://schemas.openxmlformats.org/officeDocument/2006/relationships/customXml" Target="../ink/ink43.xml"/><Relationship Id="rId7" Type="http://schemas.openxmlformats.org/officeDocument/2006/relationships/customXml" Target="../ink/ink36.xml"/><Relationship Id="rId12" Type="http://schemas.openxmlformats.org/officeDocument/2006/relationships/image" Target="../media/image80.emf"/><Relationship Id="rId17" Type="http://schemas.openxmlformats.org/officeDocument/2006/relationships/customXml" Target="../ink/ink41.xml"/><Relationship Id="rId25" Type="http://schemas.openxmlformats.org/officeDocument/2006/relationships/customXml" Target="../ink/ink45.xml"/><Relationship Id="rId2" Type="http://schemas.openxmlformats.org/officeDocument/2006/relationships/image" Target="../media/image40.png"/><Relationship Id="rId16" Type="http://schemas.openxmlformats.org/officeDocument/2006/relationships/image" Target="../media/image82.emf"/><Relationship Id="rId20" Type="http://schemas.openxmlformats.org/officeDocument/2006/relationships/image" Target="../media/image8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emf"/><Relationship Id="rId11" Type="http://schemas.openxmlformats.org/officeDocument/2006/relationships/customXml" Target="../ink/ink38.xml"/><Relationship Id="rId24" Type="http://schemas.openxmlformats.org/officeDocument/2006/relationships/image" Target="../media/image86.emf"/><Relationship Id="rId5" Type="http://schemas.openxmlformats.org/officeDocument/2006/relationships/customXml" Target="../ink/ink35.xml"/><Relationship Id="rId15" Type="http://schemas.openxmlformats.org/officeDocument/2006/relationships/customXml" Target="../ink/ink40.xml"/><Relationship Id="rId23" Type="http://schemas.openxmlformats.org/officeDocument/2006/relationships/customXml" Target="../ink/ink44.xml"/><Relationship Id="rId10" Type="http://schemas.openxmlformats.org/officeDocument/2006/relationships/image" Target="../media/image79.emf"/><Relationship Id="rId19" Type="http://schemas.openxmlformats.org/officeDocument/2006/relationships/customXml" Target="../ink/ink42.xml"/><Relationship Id="rId4" Type="http://schemas.openxmlformats.org/officeDocument/2006/relationships/image" Target="../media/image42.png"/><Relationship Id="rId9" Type="http://schemas.openxmlformats.org/officeDocument/2006/relationships/customXml" Target="../ink/ink37.xml"/><Relationship Id="rId14" Type="http://schemas.openxmlformats.org/officeDocument/2006/relationships/image" Target="../media/image81.emf"/><Relationship Id="rId22" Type="http://schemas.openxmlformats.org/officeDocument/2006/relationships/image" Target="../media/image85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13" Type="http://schemas.openxmlformats.org/officeDocument/2006/relationships/image" Target="../media/image94.emf"/><Relationship Id="rId3" Type="http://schemas.openxmlformats.org/officeDocument/2006/relationships/image" Target="../media/image44.png"/><Relationship Id="rId7" Type="http://schemas.openxmlformats.org/officeDocument/2006/relationships/image" Target="../media/image91.emf"/><Relationship Id="rId12" Type="http://schemas.openxmlformats.org/officeDocument/2006/relationships/customXml" Target="../ink/ink50.xml"/><Relationship Id="rId17" Type="http://schemas.openxmlformats.org/officeDocument/2006/relationships/image" Target="../media/image96.emf"/><Relationship Id="rId2" Type="http://schemas.openxmlformats.org/officeDocument/2006/relationships/image" Target="../media/image43.png"/><Relationship Id="rId16" Type="http://schemas.openxmlformats.org/officeDocument/2006/relationships/customXml" Target="../ink/ink52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7.xml"/><Relationship Id="rId11" Type="http://schemas.openxmlformats.org/officeDocument/2006/relationships/image" Target="../media/image93.emf"/><Relationship Id="rId5" Type="http://schemas.openxmlformats.org/officeDocument/2006/relationships/image" Target="../media/image90.emf"/><Relationship Id="rId15" Type="http://schemas.openxmlformats.org/officeDocument/2006/relationships/image" Target="../media/image95.emf"/><Relationship Id="rId10" Type="http://schemas.openxmlformats.org/officeDocument/2006/relationships/customXml" Target="../ink/ink49.xml"/><Relationship Id="rId4" Type="http://schemas.openxmlformats.org/officeDocument/2006/relationships/customXml" Target="../ink/ink46.xml"/><Relationship Id="rId9" Type="http://schemas.openxmlformats.org/officeDocument/2006/relationships/image" Target="../media/image92.emf"/><Relationship Id="rId14" Type="http://schemas.openxmlformats.org/officeDocument/2006/relationships/customXml" Target="../ink/ink5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3" Type="http://schemas.openxmlformats.org/officeDocument/2006/relationships/customXml" Target="../ink/ink53.xml"/><Relationship Id="rId7" Type="http://schemas.openxmlformats.org/officeDocument/2006/relationships/customXml" Target="../ink/ink55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emf"/><Relationship Id="rId5" Type="http://schemas.openxmlformats.org/officeDocument/2006/relationships/customXml" Target="../ink/ink54.xml"/><Relationship Id="rId10" Type="http://schemas.openxmlformats.org/officeDocument/2006/relationships/image" Target="../media/image101.emf"/><Relationship Id="rId4" Type="http://schemas.openxmlformats.org/officeDocument/2006/relationships/image" Target="../media/image98.emf"/><Relationship Id="rId9" Type="http://schemas.openxmlformats.org/officeDocument/2006/relationships/customXml" Target="../ink/ink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library.fa.ru/" TargetMode="Externa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7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4.emf"/><Relationship Id="rId5" Type="http://schemas.openxmlformats.org/officeDocument/2006/relationships/customXml" Target="../ink/ink58.xml"/><Relationship Id="rId4" Type="http://schemas.openxmlformats.org/officeDocument/2006/relationships/image" Target="../media/image103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1.xml"/><Relationship Id="rId13" Type="http://schemas.openxmlformats.org/officeDocument/2006/relationships/image" Target="../media/image111.emf"/><Relationship Id="rId18" Type="http://schemas.openxmlformats.org/officeDocument/2006/relationships/customXml" Target="../ink/ink66.xml"/><Relationship Id="rId3" Type="http://schemas.openxmlformats.org/officeDocument/2006/relationships/image" Target="../media/image48.png"/><Relationship Id="rId21" Type="http://schemas.openxmlformats.org/officeDocument/2006/relationships/image" Target="../media/image115.emf"/><Relationship Id="rId7" Type="http://schemas.openxmlformats.org/officeDocument/2006/relationships/image" Target="../media/image108.emf"/><Relationship Id="rId12" Type="http://schemas.openxmlformats.org/officeDocument/2006/relationships/customXml" Target="../ink/ink63.xml"/><Relationship Id="rId17" Type="http://schemas.openxmlformats.org/officeDocument/2006/relationships/image" Target="../media/image113.emf"/><Relationship Id="rId2" Type="http://schemas.openxmlformats.org/officeDocument/2006/relationships/image" Target="../media/image47.png"/><Relationship Id="rId16" Type="http://schemas.openxmlformats.org/officeDocument/2006/relationships/customXml" Target="../ink/ink65.xml"/><Relationship Id="rId20" Type="http://schemas.openxmlformats.org/officeDocument/2006/relationships/customXml" Target="../ink/ink6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0.xml"/><Relationship Id="rId11" Type="http://schemas.openxmlformats.org/officeDocument/2006/relationships/image" Target="../media/image110.emf"/><Relationship Id="rId5" Type="http://schemas.openxmlformats.org/officeDocument/2006/relationships/image" Target="../media/image107.emf"/><Relationship Id="rId15" Type="http://schemas.openxmlformats.org/officeDocument/2006/relationships/image" Target="../media/image112.emf"/><Relationship Id="rId23" Type="http://schemas.openxmlformats.org/officeDocument/2006/relationships/image" Target="../media/image116.emf"/><Relationship Id="rId10" Type="http://schemas.openxmlformats.org/officeDocument/2006/relationships/customXml" Target="../ink/ink62.xml"/><Relationship Id="rId19" Type="http://schemas.openxmlformats.org/officeDocument/2006/relationships/image" Target="../media/image114.emf"/><Relationship Id="rId4" Type="http://schemas.openxmlformats.org/officeDocument/2006/relationships/customXml" Target="../ink/ink59.xml"/><Relationship Id="rId9" Type="http://schemas.openxmlformats.org/officeDocument/2006/relationships/image" Target="../media/image109.emf"/><Relationship Id="rId14" Type="http://schemas.openxmlformats.org/officeDocument/2006/relationships/customXml" Target="../ink/ink64.xml"/><Relationship Id="rId22" Type="http://schemas.openxmlformats.org/officeDocument/2006/relationships/customXml" Target="../ink/ink6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emf"/><Relationship Id="rId4" Type="http://schemas.openxmlformats.org/officeDocument/2006/relationships/customXml" Target="../ink/ink6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8.emf"/><Relationship Id="rId4" Type="http://schemas.openxmlformats.org/officeDocument/2006/relationships/customXml" Target="../ink/ink2.xml"/><Relationship Id="rId9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library.fa.ru/serv_rules.as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681524"/>
          </a:xfrm>
        </p:spPr>
        <p:txBody>
          <a:bodyPr/>
          <a:lstStyle/>
          <a:p>
            <a:endParaRPr lang="ru-RU" sz="800" dirty="0" smtClean="0"/>
          </a:p>
          <a:p>
            <a:pPr>
              <a:spcBef>
                <a:spcPts val="0"/>
              </a:spcBef>
            </a:pPr>
            <a:r>
              <a:rPr lang="ru-RU" sz="4000" b="1" i="1" dirty="0" smtClean="0">
                <a:solidFill>
                  <a:srgbClr val="602A3C"/>
                </a:solidFill>
              </a:rPr>
              <a:t>Информационная база научных исследований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32656"/>
            <a:ext cx="8305800" cy="309634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БИБЛИОТЕЧНО-ИНФОРМАЦИОННЫЙ КОМПЛЕКС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Финансового  университета  при Правительстве Российской Федерации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6600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5301208"/>
            <a:ext cx="17281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01208"/>
            <a:ext cx="1543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5301208"/>
            <a:ext cx="1533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Копирование  материалов</a:t>
            </a:r>
            <a:endParaRPr lang="ru-RU" dirty="0"/>
          </a:p>
        </p:txBody>
      </p:sp>
      <p:pic>
        <p:nvPicPr>
          <p:cNvPr id="71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42493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Печать  материалов</a:t>
            </a:r>
            <a:endParaRPr lang="ru-RU" dirty="0"/>
          </a:p>
        </p:txBody>
      </p:sp>
      <p:pic>
        <p:nvPicPr>
          <p:cNvPr id="72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49694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Территории БИК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sz="3100" b="1" dirty="0" smtClean="0">
                <a:solidFill>
                  <a:schemeClr val="accent2"/>
                </a:solidFill>
              </a:rPr>
              <a:t>(факультетские библиотеки  в Москве)</a:t>
            </a:r>
            <a:endParaRPr lang="ru-RU" sz="31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54006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48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8813" y="1543050"/>
              <a:ext cx="2343150" cy="28575"/>
            </p14:xfrm>
          </p:contentPart>
        </mc:Choice>
        <mc:Fallback xmlns="">
          <p:pic>
            <p:nvPicPr>
              <p:cNvPr id="2048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2974" y="1490662"/>
                <a:ext cx="2374829" cy="133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48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8813" y="2665413"/>
              <a:ext cx="1193800" cy="6350"/>
            </p14:xfrm>
          </p:contentPart>
        </mc:Choice>
        <mc:Fallback xmlns="">
          <p:pic>
            <p:nvPicPr>
              <p:cNvPr id="2048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12972" y="2553018"/>
                <a:ext cx="1225481" cy="230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48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6750" y="3814763"/>
              <a:ext cx="2406650" cy="14287"/>
            </p14:xfrm>
          </p:contentPart>
        </mc:Choice>
        <mc:Fallback xmlns="">
          <p:pic>
            <p:nvPicPr>
              <p:cNvPr id="2048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20910" y="3754894"/>
                <a:ext cx="2438331" cy="134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48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49450" y="4594225"/>
              <a:ext cx="3402013" cy="49213"/>
            </p14:xfrm>
          </p:contentPart>
        </mc:Choice>
        <mc:Fallback xmlns="">
          <p:pic>
            <p:nvPicPr>
              <p:cNvPr id="2048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33610" y="4530643"/>
                <a:ext cx="3433693" cy="176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48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6750" y="5257800"/>
              <a:ext cx="1477963" cy="14288"/>
            </p14:xfrm>
          </p:contentPart>
        </mc:Choice>
        <mc:Fallback xmlns="">
          <p:pic>
            <p:nvPicPr>
              <p:cNvPr id="2048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20908" y="5148466"/>
                <a:ext cx="1509646" cy="233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48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6588" y="2028825"/>
              <a:ext cx="1173162" cy="28575"/>
            </p14:xfrm>
          </p:contentPart>
        </mc:Choice>
        <mc:Fallback xmlns="">
          <p:pic>
            <p:nvPicPr>
              <p:cNvPr id="2048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90749" y="1965164"/>
                <a:ext cx="1204840" cy="155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48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8813" y="5915025"/>
              <a:ext cx="1665287" cy="22225"/>
            </p14:xfrm>
          </p:contentPart>
        </mc:Choice>
        <mc:Fallback xmlns="">
          <p:pic>
            <p:nvPicPr>
              <p:cNvPr id="2048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12974" y="5851576"/>
                <a:ext cx="1697326" cy="149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48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8813" y="6423025"/>
              <a:ext cx="1457325" cy="6350"/>
            </p14:xfrm>
          </p:contentPart>
        </mc:Choice>
        <mc:Fallback xmlns="">
          <p:pic>
            <p:nvPicPr>
              <p:cNvPr id="2048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12973" y="6283325"/>
                <a:ext cx="1489006" cy="28575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Обратная  связь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b="1" dirty="0" smtClean="0"/>
              <a:t>Пользователь может обращаться с </a:t>
            </a:r>
            <a:r>
              <a:rPr lang="ru-RU" b="1" i="1" dirty="0" smtClean="0"/>
              <a:t>предложениями, замечаниями, разъяснениями и жалобами</a:t>
            </a:r>
            <a:r>
              <a:rPr lang="ru-RU" b="1" dirty="0" smtClean="0"/>
              <a:t> к представителям администрации БИК </a:t>
            </a:r>
            <a:r>
              <a:rPr lang="ru-RU" b="1" u="sng" dirty="0" smtClean="0"/>
              <a:t>лично</a:t>
            </a:r>
            <a:r>
              <a:rPr lang="ru-RU" b="1" dirty="0" smtClean="0"/>
              <a:t> </a:t>
            </a:r>
          </a:p>
          <a:p>
            <a:pPr indent="0">
              <a:buNone/>
            </a:pPr>
            <a:r>
              <a:rPr lang="ru-RU" b="1" dirty="0" smtClean="0"/>
              <a:t>или </a:t>
            </a:r>
            <a:r>
              <a:rPr lang="ru-RU" b="1" u="sng" dirty="0" smtClean="0"/>
              <a:t>через сайт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hlinkClick r:id="rId2"/>
              </a:rPr>
              <a:t>http://library.fa.ru/</a:t>
            </a:r>
            <a:r>
              <a:rPr lang="ru-RU" dirty="0" smtClean="0"/>
              <a:t>: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381642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Обратная  связь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28787"/>
            <a:ext cx="7992888" cy="458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Диссертации, защищенные в </a:t>
            </a:r>
            <a:r>
              <a:rPr lang="ru-RU" dirty="0" err="1" smtClean="0"/>
              <a:t>Финуниверситете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Монографии;</a:t>
            </a:r>
          </a:p>
          <a:p>
            <a:r>
              <a:rPr lang="ru-RU" dirty="0" smtClean="0"/>
              <a:t>Научные сборники, материалы конференций и т.п.;</a:t>
            </a:r>
          </a:p>
          <a:p>
            <a:r>
              <a:rPr lang="ru-RU" dirty="0" smtClean="0"/>
              <a:t>Публикации (статьи) в научных журналах.</a:t>
            </a:r>
          </a:p>
          <a:p>
            <a:pPr>
              <a:buNone/>
            </a:pPr>
            <a:r>
              <a:rPr lang="ru-RU" dirty="0" smtClean="0"/>
              <a:t>***</a:t>
            </a:r>
          </a:p>
          <a:p>
            <a:r>
              <a:rPr lang="ru-RU" dirty="0" smtClean="0"/>
              <a:t>Труды преподавателей </a:t>
            </a:r>
            <a:r>
              <a:rPr lang="ru-RU" dirty="0" err="1" smtClean="0"/>
              <a:t>Финуниверситета</a:t>
            </a:r>
            <a:r>
              <a:rPr lang="ru-RU" dirty="0" smtClean="0"/>
              <a:t> (полнотекстовая база)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300" b="1" dirty="0" smtClean="0"/>
              <a:t>Вспомогательные ресурсы</a:t>
            </a:r>
          </a:p>
          <a:p>
            <a:r>
              <a:rPr lang="ru-RU" dirty="0" smtClean="0"/>
              <a:t>Справочно-библиографические пособия; </a:t>
            </a:r>
          </a:p>
          <a:p>
            <a:r>
              <a:rPr lang="ru-RU" dirty="0" smtClean="0"/>
              <a:t>Информационно-аналитические  издания, статистические сборники;</a:t>
            </a:r>
          </a:p>
          <a:p>
            <a:r>
              <a:rPr lang="ru-RU" dirty="0" smtClean="0"/>
              <a:t>Сборники официальных документов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Ресурсы научного фонда БИК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dirty="0" smtClean="0"/>
              <a:t>Описания документов</a:t>
            </a:r>
            <a:endParaRPr lang="ru-RU" dirty="0" smtClean="0"/>
          </a:p>
          <a:p>
            <a:pPr lvl="1">
              <a:buFontTx/>
              <a:buChar char="-"/>
            </a:pPr>
            <a:r>
              <a:rPr lang="ru-RU" dirty="0" smtClean="0"/>
              <a:t>Отдельных изданий (монографий, сборников и др.);</a:t>
            </a:r>
          </a:p>
          <a:p>
            <a:pPr lvl="1">
              <a:buFontTx/>
              <a:buChar char="-"/>
            </a:pPr>
            <a:r>
              <a:rPr lang="ru-RU" dirty="0" smtClean="0"/>
              <a:t>Периодических изданий (</a:t>
            </a:r>
            <a:r>
              <a:rPr lang="ru-RU" sz="2200" dirty="0" smtClean="0"/>
              <a:t>журналов, бюллетеней и др.</a:t>
            </a:r>
            <a:r>
              <a:rPr lang="ru-RU" dirty="0" smtClean="0"/>
              <a:t>);</a:t>
            </a:r>
          </a:p>
          <a:p>
            <a:pPr lvl="1">
              <a:buFontTx/>
              <a:buChar char="-"/>
            </a:pPr>
            <a:r>
              <a:rPr lang="ru-RU" dirty="0" smtClean="0"/>
              <a:t>Диссертаций, авторефератов;</a:t>
            </a:r>
          </a:p>
          <a:p>
            <a:pPr lvl="1">
              <a:buFontTx/>
              <a:buChar char="-"/>
            </a:pPr>
            <a:r>
              <a:rPr lang="ru-RU" dirty="0" smtClean="0"/>
              <a:t>Редких книг;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ru-RU" dirty="0" smtClean="0"/>
              <a:t>Электронных документов </a:t>
            </a:r>
            <a:r>
              <a:rPr lang="ru-RU" sz="1800" dirty="0" smtClean="0"/>
              <a:t>(</a:t>
            </a:r>
            <a:r>
              <a:rPr lang="en-US" sz="1800" dirty="0" smtClean="0"/>
              <a:t>CD, DVD</a:t>
            </a:r>
            <a:r>
              <a:rPr lang="ru-RU" sz="1800" dirty="0" smtClean="0"/>
              <a:t>, прикрепленных файлов);</a:t>
            </a:r>
          </a:p>
          <a:p>
            <a:pPr lvl="1">
              <a:spcBef>
                <a:spcPts val="0"/>
              </a:spcBef>
              <a:buFontTx/>
              <a:buChar char="-"/>
            </a:pPr>
            <a:endParaRPr lang="ru-RU" sz="1800" b="1" dirty="0" smtClean="0"/>
          </a:p>
          <a:p>
            <a:r>
              <a:rPr lang="ru-RU" b="1" dirty="0" smtClean="0"/>
              <a:t>Описания частей документов</a:t>
            </a:r>
            <a:endParaRPr lang="ru-RU" dirty="0" smtClean="0"/>
          </a:p>
          <a:p>
            <a:pPr lvl="1">
              <a:buFontTx/>
              <a:buChar char="-"/>
            </a:pPr>
            <a:r>
              <a:rPr lang="ru-RU" dirty="0" smtClean="0"/>
              <a:t>Статей из сборников;</a:t>
            </a:r>
          </a:p>
          <a:p>
            <a:pPr lvl="1">
              <a:buFontTx/>
              <a:buChar char="-"/>
            </a:pPr>
            <a:r>
              <a:rPr lang="ru-RU" dirty="0" smtClean="0"/>
              <a:t>Статей из журналов.</a:t>
            </a:r>
          </a:p>
          <a:p>
            <a:pPr lvl="1">
              <a:spcBef>
                <a:spcPts val="0"/>
              </a:spcBef>
              <a:buFontTx/>
              <a:buChar char="-"/>
            </a:pP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chemeClr val="accent2"/>
                </a:solidFill>
              </a:rPr>
              <a:t>Каталог библиотечного фонда</a:t>
            </a:r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sz="4900" b="1" dirty="0" smtClean="0">
                <a:solidFill>
                  <a:schemeClr val="accent2"/>
                </a:solidFill>
              </a:rPr>
              <a:t>Основные элементы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chemeClr val="accent2"/>
                </a:solidFill>
              </a:rPr>
              <a:t>Каталог библиотечного фонда </a:t>
            </a:r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sz="4900" b="1" dirty="0" smtClean="0">
                <a:solidFill>
                  <a:schemeClr val="accent2"/>
                </a:solidFill>
              </a:rPr>
              <a:t>Параметры  запроса</a:t>
            </a:r>
            <a:endParaRPr lang="ru-RU" sz="4900" dirty="0"/>
          </a:p>
        </p:txBody>
      </p:sp>
      <p:pic>
        <p:nvPicPr>
          <p:cNvPr id="5" name="Рисунок 4" descr="Электронный катало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8136904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chemeClr val="accent2"/>
                </a:solidFill>
              </a:rPr>
              <a:t>Каталог библиотечного фонда </a:t>
            </a:r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sz="4900" b="1" dirty="0" smtClean="0">
                <a:solidFill>
                  <a:schemeClr val="accent2"/>
                </a:solidFill>
              </a:rPr>
              <a:t>Параметры  запроса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30965"/>
            <a:ext cx="8229600" cy="455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800" b="1" u="sng" dirty="0" smtClean="0">
                <a:solidFill>
                  <a:schemeClr val="accent2"/>
                </a:solidFill>
              </a:rPr>
              <a:t>Каталог библиотечного фонда</a:t>
            </a:r>
            <a:r>
              <a:rPr lang="ru-RU" sz="3800" b="1" dirty="0" smtClean="0">
                <a:solidFill>
                  <a:schemeClr val="accent2"/>
                </a:solidFill>
              </a:rPr>
              <a:t> </a:t>
            </a:r>
            <a:br>
              <a:rPr lang="ru-RU" sz="3800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>Новые поступления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684" y="1524000"/>
            <a:ext cx="795063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200" b="1" dirty="0" err="1" smtClean="0"/>
              <a:t>Фондообразователи</a:t>
            </a:r>
            <a:r>
              <a:rPr lang="ru-RU" sz="4200" b="1" dirty="0" smtClean="0"/>
              <a:t> библиотеки </a:t>
            </a:r>
          </a:p>
          <a:p>
            <a:pPr>
              <a:buNone/>
            </a:pPr>
            <a:r>
              <a:rPr lang="ru-RU" sz="2400" i="1" dirty="0" smtClean="0"/>
              <a:t>(в первые годы деятельности вуза, 1919 - …)</a:t>
            </a:r>
          </a:p>
          <a:p>
            <a:pPr>
              <a:buNone/>
            </a:pPr>
            <a:endParaRPr lang="ru-RU" sz="3600" dirty="0" smtClean="0"/>
          </a:p>
          <a:p>
            <a:pPr>
              <a:spcBef>
                <a:spcPts val="0"/>
              </a:spcBef>
            </a:pPr>
            <a:r>
              <a:rPr lang="ru-RU" b="1" dirty="0" smtClean="0"/>
              <a:t>библиотеки финансовых учреждений и учебных заведений: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        </a:t>
            </a:r>
            <a:r>
              <a:rPr lang="ru-RU" sz="2000" dirty="0" smtClean="0"/>
              <a:t>- Департамента окладных сборов;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          - Всероссийского кооперативного банка;    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          - Московского промышленного лицея и др.</a:t>
            </a:r>
          </a:p>
          <a:p>
            <a:pPr>
              <a:spcBef>
                <a:spcPts val="0"/>
              </a:spcBef>
              <a:buNone/>
            </a:pPr>
            <a:endParaRPr lang="ru-RU" sz="2000" dirty="0" smtClean="0"/>
          </a:p>
          <a:p>
            <a:pPr>
              <a:spcBef>
                <a:spcPts val="0"/>
              </a:spcBef>
            </a:pPr>
            <a:r>
              <a:rPr lang="ru-RU" b="1" dirty="0" smtClean="0"/>
              <a:t>частные собрания известных </a:t>
            </a:r>
            <a:r>
              <a:rPr lang="ru-RU" b="1" smtClean="0"/>
              <a:t>ученых-экономистов </a:t>
            </a:r>
            <a:r>
              <a:rPr lang="ru-RU" sz="2000" smtClean="0"/>
              <a:t>(М.И. </a:t>
            </a:r>
            <a:r>
              <a:rPr lang="ru-RU" sz="2000" dirty="0" err="1" smtClean="0"/>
              <a:t>Боголепова</a:t>
            </a:r>
            <a:r>
              <a:rPr lang="ru-RU" sz="2000" dirty="0" smtClean="0"/>
              <a:t>, А.М. Галагана и др.)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Историческая  справка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u="sng" dirty="0" smtClean="0">
                <a:solidFill>
                  <a:schemeClr val="accent2"/>
                </a:solidFill>
              </a:rPr>
              <a:t>Каталог библиотечного фонда</a:t>
            </a:r>
            <a:r>
              <a:rPr lang="ru-RU" sz="3600" b="1" dirty="0" smtClean="0">
                <a:solidFill>
                  <a:schemeClr val="accent2"/>
                </a:solidFill>
              </a:rPr>
              <a:t> </a:t>
            </a:r>
            <a:r>
              <a:rPr lang="ru-RU" sz="4000" b="1" dirty="0" smtClean="0">
                <a:solidFill>
                  <a:schemeClr val="accent2"/>
                </a:solidFill>
              </a:rPr>
              <a:t/>
            </a:r>
            <a:br>
              <a:rPr lang="ru-RU" sz="4000" b="1" dirty="0" smtClean="0">
                <a:solidFill>
                  <a:schemeClr val="accent2"/>
                </a:solidFill>
              </a:rPr>
            </a:br>
            <a:r>
              <a:rPr lang="ru-RU" sz="4000" b="1" dirty="0" smtClean="0">
                <a:solidFill>
                  <a:schemeClr val="accent2"/>
                </a:solidFill>
              </a:rPr>
              <a:t>Детальная информация о документе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Отдельное издание</a:t>
            </a:r>
            <a:endParaRPr lang="ru-RU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4864"/>
            <a:ext cx="829126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u="sng" dirty="0" smtClean="0">
                <a:solidFill>
                  <a:schemeClr val="accent2"/>
                </a:solidFill>
              </a:rPr>
              <a:t>Каталог библиотечного фонда</a:t>
            </a:r>
            <a:r>
              <a:rPr lang="ru-RU" sz="3600" b="1" dirty="0" smtClean="0">
                <a:solidFill>
                  <a:schemeClr val="accent2"/>
                </a:solidFill>
              </a:rPr>
              <a:t> </a:t>
            </a:r>
            <a:r>
              <a:rPr lang="ru-RU" sz="4400" b="1" dirty="0" smtClean="0">
                <a:solidFill>
                  <a:schemeClr val="accent2"/>
                </a:solidFill>
              </a:rPr>
              <a:t/>
            </a:r>
            <a:br>
              <a:rPr lang="ru-RU" sz="4400" b="1" dirty="0" smtClean="0">
                <a:solidFill>
                  <a:schemeClr val="accent2"/>
                </a:solidFill>
              </a:rPr>
            </a:br>
            <a:r>
              <a:rPr lang="ru-RU" sz="4000" b="1" dirty="0" smtClean="0">
                <a:solidFill>
                  <a:schemeClr val="accent2"/>
                </a:solidFill>
              </a:rPr>
              <a:t>Детальная информация о документе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Статья в журнале</a:t>
            </a:r>
            <a:endParaRPr lang="ru-RU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86409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</a:rPr>
              <a:t>Научная периодика</a:t>
            </a:r>
            <a:endParaRPr lang="ru-RU" sz="4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0891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796206"/>
            <a:ext cx="8235950" cy="251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</a:rPr>
              <a:t>Научная периодика</a:t>
            </a:r>
            <a:endParaRPr lang="ru-RU" sz="4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424936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</a:rPr>
              <a:t>Полезная  информация </a:t>
            </a:r>
            <a:br>
              <a:rPr lang="ru-RU" sz="4400" b="1" dirty="0" smtClean="0">
                <a:solidFill>
                  <a:schemeClr val="accent2"/>
                </a:solidFill>
              </a:rPr>
            </a:br>
            <a:r>
              <a:rPr lang="ru-RU" sz="3100" b="1" dirty="0" smtClean="0">
                <a:solidFill>
                  <a:schemeClr val="accent2"/>
                </a:solidFill>
              </a:rPr>
              <a:t>для  исследователей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8208912" cy="2952328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buNone/>
            </a:pPr>
            <a:endParaRPr lang="ru-RU" sz="2800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000" b="1" dirty="0" smtClean="0"/>
              <a:t>	-  Тематические классификаторы </a:t>
            </a:r>
            <a:r>
              <a:rPr lang="ru-RU" sz="10000" dirty="0" smtClean="0"/>
              <a:t>(УДК, ББК и др.)</a:t>
            </a:r>
            <a:r>
              <a:rPr lang="ru-RU" sz="10000" b="1" dirty="0" smtClean="0"/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000" b="1" dirty="0" smtClean="0"/>
              <a:t>	-  Электронные   архивы  статей  и  препринтов;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000" b="1" dirty="0" smtClean="0"/>
              <a:t>	-  Новости научного мира;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000" b="1" dirty="0" smtClean="0"/>
              <a:t>	-  Социальные сети ученых;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000" b="1" dirty="0" smtClean="0"/>
              <a:t>	-  Как опубликовать статью в зарубежном журнале;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000" b="1" dirty="0" smtClean="0"/>
              <a:t>	-  </a:t>
            </a:r>
            <a:r>
              <a:rPr lang="ru-RU" sz="10000" b="1" dirty="0" err="1" smtClean="0"/>
              <a:t>Наукометрия</a:t>
            </a:r>
            <a:r>
              <a:rPr lang="ru-RU" sz="10000" b="1" dirty="0" smtClean="0"/>
              <a:t> </a:t>
            </a:r>
            <a:r>
              <a:rPr lang="ru-RU" sz="8800" dirty="0" smtClean="0"/>
              <a:t>(</a:t>
            </a:r>
            <a:r>
              <a:rPr lang="ru-RU" sz="8400" dirty="0" smtClean="0"/>
              <a:t>понятийный аппарат, публикации и т.п.</a:t>
            </a:r>
            <a:r>
              <a:rPr lang="ru-RU" sz="8800" dirty="0" smtClean="0"/>
              <a:t>)</a:t>
            </a:r>
            <a:r>
              <a:rPr lang="ru-RU" sz="9600" b="1" dirty="0" smtClean="0"/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/>
              <a:t>	</a:t>
            </a:r>
          </a:p>
          <a:p>
            <a:pPr>
              <a:spcBef>
                <a:spcPts val="0"/>
              </a:spcBef>
              <a:buNone/>
            </a:pPr>
            <a:endParaRPr lang="ru-RU" sz="2000" b="1" dirty="0" smtClean="0"/>
          </a:p>
          <a:p>
            <a:pPr>
              <a:spcBef>
                <a:spcPts val="0"/>
              </a:spcBef>
              <a:buNone/>
            </a:pPr>
            <a:endParaRPr lang="ru-RU" sz="2000" b="1" dirty="0" smtClean="0"/>
          </a:p>
          <a:p>
            <a:pPr>
              <a:spcBef>
                <a:spcPts val="0"/>
              </a:spcBef>
              <a:buNone/>
            </a:pPr>
            <a:endParaRPr lang="ru-RU" sz="2000" b="1" dirty="0" smtClean="0"/>
          </a:p>
          <a:p>
            <a:pPr>
              <a:spcBef>
                <a:spcPts val="0"/>
              </a:spcBef>
              <a:buNone/>
            </a:pPr>
            <a:endParaRPr lang="ru-RU" sz="20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97152"/>
            <a:ext cx="626469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u="sng" dirty="0" smtClean="0">
                <a:solidFill>
                  <a:schemeClr val="accent2"/>
                </a:solidFill>
              </a:rPr>
              <a:t>Электронные  ресурсы</a:t>
            </a:r>
            <a:r>
              <a:rPr lang="ru-RU" sz="4000" b="1" dirty="0" smtClean="0">
                <a:solidFill>
                  <a:schemeClr val="accent2"/>
                </a:solidFill>
              </a:rPr>
              <a:t/>
            </a:r>
            <a:br>
              <a:rPr lang="ru-RU" sz="4000" b="1" dirty="0" smtClean="0">
                <a:solidFill>
                  <a:schemeClr val="accent2"/>
                </a:solidFill>
              </a:rPr>
            </a:br>
            <a:r>
              <a:rPr lang="ru-RU" sz="3100" b="1" dirty="0" smtClean="0">
                <a:solidFill>
                  <a:schemeClr val="accent2"/>
                </a:solidFill>
              </a:rPr>
              <a:t>организационно-правовое обеспечение</a:t>
            </a:r>
            <a:endParaRPr lang="ru-RU" sz="31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9"/>
            <a:ext cx="849694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849694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Свободный доступ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/>
              <a:t>	</a:t>
            </a:r>
            <a:r>
              <a:rPr lang="ru-RU" sz="2000" b="1" dirty="0" smtClean="0"/>
              <a:t>- </a:t>
            </a:r>
            <a:r>
              <a:rPr lang="ru-RU" sz="2000" dirty="0" smtClean="0"/>
              <a:t>Возможность пользоваться ресурсами без каких-либо условий и ограничений с любого компьютера, имеющего выход в Интернет.</a:t>
            </a:r>
          </a:p>
          <a:p>
            <a:pPr>
              <a:spcBef>
                <a:spcPts val="0"/>
              </a:spcBef>
              <a:buNone/>
            </a:pPr>
            <a:endParaRPr lang="ru-RU" sz="800" b="1" dirty="0" smtClean="0"/>
          </a:p>
          <a:p>
            <a:r>
              <a:rPr lang="ru-RU" b="1" dirty="0" smtClean="0"/>
              <a:t>Локальный доступ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/>
              <a:t>	- </a:t>
            </a:r>
            <a:r>
              <a:rPr lang="ru-RU" sz="2000" dirty="0" smtClean="0"/>
              <a:t>Возможность пользоваться ресурсами с любого компьютера, имеющего выход в Интернет, на территории </a:t>
            </a:r>
            <a:r>
              <a:rPr lang="ru-RU" sz="2000" dirty="0" err="1" smtClean="0"/>
              <a:t>Финуниверситета</a:t>
            </a:r>
            <a:r>
              <a:rPr lang="ru-RU" sz="2000" dirty="0" smtClean="0"/>
              <a:t>;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	</a:t>
            </a:r>
            <a:r>
              <a:rPr lang="ru-RU" sz="1800" b="1" dirty="0" smtClean="0"/>
              <a:t>*</a:t>
            </a:r>
            <a:r>
              <a:rPr lang="ru-RU" sz="1800" dirty="0" smtClean="0"/>
              <a:t> </a:t>
            </a:r>
            <a:r>
              <a:rPr lang="ru-RU" sz="1800" u="sng" dirty="0" smtClean="0"/>
              <a:t>Для отдельных ресурсов </a:t>
            </a:r>
            <a:r>
              <a:rPr lang="ru-RU" sz="1800" dirty="0" smtClean="0"/>
              <a:t>пользование ресурсами осуществляется только с компьютеров </a:t>
            </a:r>
            <a:r>
              <a:rPr lang="ru-RU" sz="1800" dirty="0" err="1" smtClean="0"/>
              <a:t>медиатек</a:t>
            </a:r>
            <a:r>
              <a:rPr lang="ru-RU" sz="1800" dirty="0" smtClean="0"/>
              <a:t>  и регулируется администратором.</a:t>
            </a:r>
          </a:p>
          <a:p>
            <a:pPr>
              <a:spcBef>
                <a:spcPts val="0"/>
              </a:spcBef>
              <a:buNone/>
            </a:pPr>
            <a:endParaRPr lang="ru-RU" sz="800" dirty="0" smtClean="0"/>
          </a:p>
          <a:p>
            <a:r>
              <a:rPr lang="ru-RU" b="1" dirty="0" smtClean="0"/>
              <a:t>Удаленный доступ </a:t>
            </a:r>
            <a:r>
              <a:rPr lang="ru-RU" b="1" i="1" dirty="0" smtClean="0"/>
              <a:t>(не для всех ресурсов!)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/>
              <a:t>	- </a:t>
            </a:r>
            <a:r>
              <a:rPr lang="ru-RU" sz="2000" dirty="0" smtClean="0"/>
              <a:t>Возможность пользоваться ресурсами с любого компьютера, имеющего выход в Интернет, предоставленная в </a:t>
            </a:r>
            <a:r>
              <a:rPr lang="ru-RU" sz="2000" dirty="0" err="1" smtClean="0"/>
              <a:t>соответсвтвии</a:t>
            </a:r>
            <a:r>
              <a:rPr lang="ru-RU" sz="2000" dirty="0" smtClean="0"/>
              <a:t> с Правилами пользования БИК.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	</a:t>
            </a:r>
            <a:r>
              <a:rPr lang="ru-RU" sz="1800" b="1" dirty="0" smtClean="0"/>
              <a:t>* </a:t>
            </a:r>
            <a:r>
              <a:rPr lang="ru-RU" sz="1800" u="sng" dirty="0" smtClean="0"/>
              <a:t>Для отдельных ресурсов </a:t>
            </a:r>
            <a:r>
              <a:rPr lang="ru-RU" sz="1800" dirty="0" smtClean="0"/>
              <a:t>удаленный доступ предоставляется в ограниченном режиме (по заявке и т.п.).</a:t>
            </a:r>
            <a:endParaRPr lang="ru-RU" sz="2000" dirty="0" smtClean="0"/>
          </a:p>
          <a:p>
            <a:pPr>
              <a:spcBef>
                <a:spcPts val="0"/>
              </a:spcBef>
              <a:buNone/>
            </a:pPr>
            <a:endParaRPr lang="ru-RU" sz="2000" dirty="0" smtClean="0"/>
          </a:p>
          <a:p>
            <a:pPr>
              <a:spcBef>
                <a:spcPts val="0"/>
              </a:spcBef>
              <a:buNone/>
            </a:pPr>
            <a:endParaRPr lang="ru-RU" sz="2000" dirty="0" smtClean="0"/>
          </a:p>
          <a:p>
            <a:pPr>
              <a:spcBef>
                <a:spcPts val="0"/>
              </a:spcBef>
              <a:buNone/>
            </a:pPr>
            <a:endParaRPr lang="ru-RU" sz="2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u="sng" dirty="0" smtClean="0">
                <a:solidFill>
                  <a:schemeClr val="accent2"/>
                </a:solidFill>
              </a:rPr>
              <a:t>Электронные  ресурсы</a:t>
            </a:r>
            <a:br>
              <a:rPr lang="ru-RU" sz="5400" b="1" u="sng" dirty="0" smtClean="0">
                <a:solidFill>
                  <a:schemeClr val="accent2"/>
                </a:solidFill>
              </a:rPr>
            </a:br>
            <a:r>
              <a:rPr lang="ru-RU" sz="3600" b="1" dirty="0" smtClean="0">
                <a:solidFill>
                  <a:schemeClr val="accent2"/>
                </a:solidFill>
              </a:rPr>
              <a:t>Режимы доступа к ресурсам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u="sng" dirty="0" smtClean="0">
                <a:solidFill>
                  <a:schemeClr val="accent2"/>
                </a:solidFill>
              </a:rPr>
              <a:t>Электронные ресурсы</a:t>
            </a:r>
            <a:r>
              <a:rPr lang="ru-RU" sz="5400" b="1" dirty="0" smtClean="0">
                <a:solidFill>
                  <a:schemeClr val="accent2"/>
                </a:solidFill>
              </a:rPr>
              <a:t/>
            </a:r>
            <a:br>
              <a:rPr lang="ru-RU" sz="5400" b="1" dirty="0" smtClean="0">
                <a:solidFill>
                  <a:schemeClr val="accent2"/>
                </a:solidFill>
              </a:rPr>
            </a:br>
            <a:r>
              <a:rPr lang="ru-RU" sz="3600" b="1" dirty="0" smtClean="0">
                <a:solidFill>
                  <a:schemeClr val="accent2"/>
                </a:solidFill>
              </a:rPr>
              <a:t>организация доступа к ресурсам</a:t>
            </a:r>
            <a:endParaRPr lang="ru-RU" sz="3600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192688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5146" y="3717032"/>
            <a:ext cx="6185459" cy="237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915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1263" y="2443163"/>
              <a:ext cx="693737" cy="7937"/>
            </p14:xfrm>
          </p:contentPart>
        </mc:Choice>
        <mc:Fallback xmlns="">
          <p:pic>
            <p:nvPicPr>
              <p:cNvPr id="4915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05423" y="2382083"/>
                <a:ext cx="725418" cy="129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915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7138" y="4657725"/>
              <a:ext cx="742950" cy="28575"/>
            </p14:xfrm>
          </p:contentPart>
        </mc:Choice>
        <mc:Fallback xmlns="">
          <p:pic>
            <p:nvPicPr>
              <p:cNvPr id="4915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21300" y="4594064"/>
                <a:ext cx="774626" cy="15589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u="sng" dirty="0" smtClean="0">
                <a:solidFill>
                  <a:schemeClr val="accent2"/>
                </a:solidFill>
              </a:rPr>
              <a:t>Электронные ресурсы</a:t>
            </a:r>
            <a:r>
              <a:rPr lang="ru-RU" sz="6600" b="1" dirty="0" smtClean="0">
                <a:solidFill>
                  <a:schemeClr val="accent2"/>
                </a:solidFill>
              </a:rPr>
              <a:t/>
            </a:r>
            <a:br>
              <a:rPr lang="ru-RU" sz="6600" b="1" dirty="0" smtClean="0">
                <a:solidFill>
                  <a:schemeClr val="accent2"/>
                </a:solidFill>
              </a:rPr>
            </a:br>
            <a:r>
              <a:rPr lang="ru-RU" sz="3600" b="1" dirty="0" smtClean="0">
                <a:solidFill>
                  <a:schemeClr val="accent2"/>
                </a:solidFill>
              </a:rPr>
              <a:t>структура «стартовой страницы» ресурса</a:t>
            </a:r>
            <a:endParaRPr lang="ru-RU" sz="36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219256" cy="21210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900" b="1" dirty="0" smtClean="0"/>
          </a:p>
          <a:p>
            <a:pPr>
              <a:spcBef>
                <a:spcPts val="0"/>
              </a:spcBef>
              <a:buNone/>
            </a:pPr>
            <a:r>
              <a:rPr lang="ru-RU" sz="2400" dirty="0" smtClean="0"/>
              <a:t>	</a:t>
            </a:r>
            <a:r>
              <a:rPr lang="ru-RU" sz="2400" b="1" i="1" dirty="0" smtClean="0"/>
              <a:t>-  Подробная информация о ресурсе и о доступных коллекциях;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/>
              <a:t>	-  Условия доступа;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/>
              <a:t>	-  Адрес для работы </a:t>
            </a:r>
            <a:r>
              <a:rPr lang="ru-RU" sz="2200" i="1" dirty="0" smtClean="0"/>
              <a:t>(ссылка на </a:t>
            </a:r>
            <a:r>
              <a:rPr lang="en-US" sz="2200" i="1" dirty="0" smtClean="0"/>
              <a:t>web-</a:t>
            </a:r>
            <a:r>
              <a:rPr lang="ru-RU" sz="2200" i="1" dirty="0" smtClean="0"/>
              <a:t>сайт ресурса)</a:t>
            </a:r>
            <a:r>
              <a:rPr lang="ru-RU" sz="2400" b="1" i="1" dirty="0" smtClean="0"/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/>
              <a:t>	-  Точка удаленного доступа;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/>
              <a:t>	-  Обучающие материалы, презентации и т.п.</a:t>
            </a:r>
            <a:endParaRPr lang="ru-RU" sz="2400" b="1" i="1" dirty="0"/>
          </a:p>
        </p:txBody>
      </p:sp>
      <p:pic>
        <p:nvPicPr>
          <p:cNvPr id="501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89362"/>
            <a:ext cx="7992888" cy="251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018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2450" y="4857750"/>
              <a:ext cx="3494088" cy="22225"/>
            </p14:xfrm>
          </p:contentPart>
        </mc:Choice>
        <mc:Fallback xmlns="">
          <p:pic>
            <p:nvPicPr>
              <p:cNvPr id="5018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6610" y="4794301"/>
                <a:ext cx="3525767" cy="14912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1700808"/>
            <a:ext cx="763284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b="1" u="sng" dirty="0" smtClean="0">
                <a:solidFill>
                  <a:schemeClr val="accent2"/>
                </a:solidFill>
              </a:rPr>
              <a:t>Электронные  ресурсы</a:t>
            </a:r>
            <a:r>
              <a:rPr lang="ru-RU" sz="8000" b="1" dirty="0" smtClean="0">
                <a:solidFill>
                  <a:schemeClr val="accent2"/>
                </a:solidFill>
              </a:rPr>
              <a:t/>
            </a:r>
            <a:br>
              <a:rPr lang="ru-RU" sz="8000" b="1" dirty="0" smtClean="0">
                <a:solidFill>
                  <a:schemeClr val="accent2"/>
                </a:solidFill>
              </a:rPr>
            </a:br>
            <a:r>
              <a:rPr lang="ru-RU" sz="3600" b="1" dirty="0" smtClean="0">
                <a:solidFill>
                  <a:schemeClr val="accent2"/>
                </a:solidFill>
              </a:rPr>
              <a:t>удаленный доступ  (через </a:t>
            </a:r>
            <a:r>
              <a:rPr lang="en-US" sz="3600" b="1" dirty="0" smtClean="0">
                <a:solidFill>
                  <a:schemeClr val="accent2"/>
                </a:solidFill>
              </a:rPr>
              <a:t>EZ-proxy</a:t>
            </a:r>
            <a:r>
              <a:rPr lang="ru-RU" sz="3600" b="1" dirty="0" smtClean="0">
                <a:solidFill>
                  <a:schemeClr val="accent2"/>
                </a:solidFill>
              </a:rPr>
              <a:t>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None/>
            </a:pPr>
            <a:endParaRPr lang="ru-RU" sz="4000" b="1" dirty="0" smtClean="0"/>
          </a:p>
          <a:p>
            <a:pPr>
              <a:spcBef>
                <a:spcPts val="0"/>
              </a:spcBef>
              <a:buNone/>
            </a:pPr>
            <a:r>
              <a:rPr lang="ru-RU" sz="4000" b="1" dirty="0" smtClean="0"/>
              <a:t>Основные этапы формирования библиотеки  </a:t>
            </a:r>
          </a:p>
          <a:p>
            <a:pPr>
              <a:buNone/>
            </a:pPr>
            <a:endParaRPr lang="ru-RU" sz="1800" dirty="0" smtClean="0"/>
          </a:p>
          <a:p>
            <a:pPr>
              <a:spcBef>
                <a:spcPts val="0"/>
              </a:spcBef>
            </a:pPr>
            <a:r>
              <a:rPr lang="ru-RU" sz="2400" b="1" u="sng" dirty="0" smtClean="0"/>
              <a:t>1946 г.</a:t>
            </a:r>
            <a:r>
              <a:rPr lang="ru-RU" sz="2400" b="1" dirty="0" smtClean="0"/>
              <a:t>: Образование Московского финансового института </a:t>
            </a:r>
            <a:r>
              <a:rPr lang="ru-RU" sz="2400" dirty="0" smtClean="0"/>
              <a:t>(в результате объединения с Московским кредитно-экономическим институтом Госбанка СССР).</a:t>
            </a:r>
          </a:p>
          <a:p>
            <a:pPr>
              <a:spcBef>
                <a:spcPts val="0"/>
              </a:spcBef>
              <a:buNone/>
            </a:pPr>
            <a:endParaRPr lang="ru-RU" sz="900" dirty="0" smtClean="0"/>
          </a:p>
          <a:p>
            <a:pPr>
              <a:spcBef>
                <a:spcPts val="0"/>
              </a:spcBef>
            </a:pPr>
            <a:r>
              <a:rPr lang="ru-RU" sz="2400" b="1" u="sng" dirty="0" smtClean="0"/>
              <a:t>1992 г.</a:t>
            </a:r>
            <a:r>
              <a:rPr lang="ru-RU" sz="2400" b="1" dirty="0" smtClean="0"/>
              <a:t>:  Слияние библиотечных фондов </a:t>
            </a:r>
            <a:r>
              <a:rPr lang="ru-RU" sz="2400" b="1" dirty="0" err="1" smtClean="0"/>
              <a:t>Государст-венного</a:t>
            </a:r>
            <a:r>
              <a:rPr lang="ru-RU" sz="2400" b="1" dirty="0" smtClean="0"/>
              <a:t> финансового института и Института </a:t>
            </a:r>
            <a:r>
              <a:rPr lang="ru-RU" sz="2400" b="1" dirty="0" err="1" smtClean="0"/>
              <a:t>об-щественных</a:t>
            </a:r>
            <a:r>
              <a:rPr lang="ru-RU" sz="2400" b="1" dirty="0" smtClean="0"/>
              <a:t> наук. - </a:t>
            </a:r>
            <a:r>
              <a:rPr lang="ru-RU" sz="2400" b="1" i="1" dirty="0" smtClean="0"/>
              <a:t>Создание БИК!</a:t>
            </a:r>
          </a:p>
          <a:p>
            <a:pPr>
              <a:spcBef>
                <a:spcPts val="0"/>
              </a:spcBef>
              <a:buNone/>
            </a:pPr>
            <a:endParaRPr lang="ru-RU" sz="1100" b="1" dirty="0" smtClean="0"/>
          </a:p>
          <a:p>
            <a:pPr>
              <a:spcBef>
                <a:spcPts val="0"/>
              </a:spcBef>
            </a:pPr>
            <a:r>
              <a:rPr lang="ru-RU" sz="2400" b="1" u="sng" dirty="0" smtClean="0"/>
              <a:t>2012-2013 гг.</a:t>
            </a:r>
            <a:r>
              <a:rPr lang="ru-RU" sz="2400" b="1" dirty="0" smtClean="0"/>
              <a:t>: В БИК </a:t>
            </a:r>
            <a:r>
              <a:rPr lang="ru-RU" sz="2400" b="1" dirty="0" err="1" smtClean="0"/>
              <a:t>Финуниверситета</a:t>
            </a:r>
            <a:r>
              <a:rPr lang="ru-RU" sz="2400" b="1" dirty="0" smtClean="0"/>
              <a:t> включены библиотечные фонды присоединенных  вузов </a:t>
            </a:r>
            <a:r>
              <a:rPr lang="ru-RU" sz="2400" dirty="0" smtClean="0"/>
              <a:t>(ВЗФЭИ, ГУМФ, ВГНА).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</a:rPr>
              <a:t>Историческая  справка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b="1" u="sng" dirty="0" smtClean="0">
                <a:solidFill>
                  <a:schemeClr val="accent2"/>
                </a:solidFill>
              </a:rPr>
              <a:t>Электронные  ресурсы</a:t>
            </a:r>
            <a:r>
              <a:rPr lang="ru-RU" sz="9600" b="1" dirty="0" smtClean="0">
                <a:solidFill>
                  <a:schemeClr val="accent2"/>
                </a:solidFill>
              </a:rPr>
              <a:t/>
            </a:r>
            <a:br>
              <a:rPr lang="ru-RU" sz="9600" b="1" dirty="0" smtClean="0">
                <a:solidFill>
                  <a:schemeClr val="accent2"/>
                </a:solidFill>
              </a:rPr>
            </a:br>
            <a:r>
              <a:rPr lang="ru-RU" sz="3600" b="1" dirty="0" smtClean="0">
                <a:solidFill>
                  <a:schemeClr val="accent2"/>
                </a:solidFill>
              </a:rPr>
              <a:t>удаленный доступ </a:t>
            </a:r>
            <a:r>
              <a:rPr lang="en-US" sz="3600" b="1" dirty="0" smtClean="0">
                <a:solidFill>
                  <a:schemeClr val="accent2"/>
                </a:solidFill>
              </a:rPr>
              <a:t> </a:t>
            </a:r>
            <a:r>
              <a:rPr lang="ru-RU" sz="3600" b="1" dirty="0" smtClean="0">
                <a:solidFill>
                  <a:schemeClr val="accent2"/>
                </a:solidFill>
              </a:rPr>
              <a:t>к ЭБС</a:t>
            </a:r>
            <a:endParaRPr lang="ru-RU" sz="3600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72816"/>
            <a:ext cx="52565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871296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2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7850" y="5249863"/>
              <a:ext cx="1244600" cy="1587"/>
            </p14:xfrm>
          </p:contentPart>
        </mc:Choice>
        <mc:Fallback xmlns="">
          <p:pic>
            <p:nvPicPr>
              <p:cNvPr id="522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370" y="5221297"/>
                <a:ext cx="1257561" cy="587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22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9825" y="5122863"/>
              <a:ext cx="4835525" cy="28575"/>
            </p14:xfrm>
          </p:contentPart>
        </mc:Choice>
        <mc:Fallback xmlns="">
          <p:pic>
            <p:nvPicPr>
              <p:cNvPr id="522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63625" y="5059202"/>
                <a:ext cx="4867565" cy="156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22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1025" y="5443538"/>
              <a:ext cx="7029450" cy="65087"/>
            </p14:xfrm>
          </p:contentPart>
        </mc:Choice>
        <mc:Fallback xmlns="">
          <p:pic>
            <p:nvPicPr>
              <p:cNvPr id="522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34825" y="5379889"/>
                <a:ext cx="7061490" cy="192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22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388" y="5835650"/>
              <a:ext cx="2151062" cy="15875"/>
            </p14:xfrm>
          </p:contentPart>
        </mc:Choice>
        <mc:Fallback xmlns="">
          <p:pic>
            <p:nvPicPr>
              <p:cNvPr id="522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0548" y="5772150"/>
                <a:ext cx="2182743" cy="143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22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2350" y="5508625"/>
              <a:ext cx="1514475" cy="6350"/>
            </p14:xfrm>
          </p:contentPart>
        </mc:Choice>
        <mc:Fallback xmlns="">
          <p:pic>
            <p:nvPicPr>
              <p:cNvPr id="522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56510" y="5422656"/>
                <a:ext cx="1546154" cy="17828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u="sng" dirty="0" smtClean="0">
                <a:solidFill>
                  <a:schemeClr val="accent2"/>
                </a:solidFill>
              </a:rPr>
              <a:t>Электронные ресурсы</a:t>
            </a:r>
            <a:r>
              <a:rPr lang="ru-RU" sz="4400" b="1" dirty="0" smtClean="0">
                <a:solidFill>
                  <a:schemeClr val="accent2"/>
                </a:solidFill>
              </a:rPr>
              <a:t/>
            </a:r>
            <a:br>
              <a:rPr lang="ru-RU" sz="4400" b="1" dirty="0" smtClean="0">
                <a:solidFill>
                  <a:schemeClr val="accent2"/>
                </a:solidFill>
              </a:rPr>
            </a:br>
            <a:r>
              <a:rPr lang="ru-RU" sz="3600" b="1" dirty="0" smtClean="0">
                <a:solidFill>
                  <a:schemeClr val="accent2"/>
                </a:solidFill>
              </a:rPr>
              <a:t>список  ресурсов</a:t>
            </a:r>
            <a:endParaRPr lang="ru-RU" sz="36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524000"/>
            <a:ext cx="8496944" cy="47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5050" y="2100263"/>
              <a:ext cx="122238" cy="3036887"/>
            </p14:xfrm>
          </p:contentPart>
        </mc:Choice>
        <mc:Fallback xmlns="">
          <p:pic>
            <p:nvPicPr>
              <p:cNvPr id="614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5619" y="2090903"/>
                <a:ext cx="141100" cy="3055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4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7275" y="2092325"/>
              <a:ext cx="36513" cy="7938"/>
            </p14:xfrm>
          </p:contentPart>
        </mc:Choice>
        <mc:Fallback xmlns="">
          <p:pic>
            <p:nvPicPr>
              <p:cNvPr id="614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7876" y="2082944"/>
                <a:ext cx="55312" cy="26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5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7275" y="2571750"/>
              <a:ext cx="193675" cy="85725"/>
            </p14:xfrm>
          </p:contentPart>
        </mc:Choice>
        <mc:Fallback xmlns="">
          <p:pic>
            <p:nvPicPr>
              <p:cNvPr id="615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7898" y="2562424"/>
                <a:ext cx="212429" cy="104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5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9375" y="5006975"/>
              <a:ext cx="3144838" cy="44450"/>
            </p14:xfrm>
          </p:contentPart>
        </mc:Choice>
        <mc:Fallback xmlns="">
          <p:pic>
            <p:nvPicPr>
              <p:cNvPr id="615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33536" y="4943526"/>
                <a:ext cx="3176517" cy="171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5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6675" y="3765550"/>
              <a:ext cx="1443038" cy="6350"/>
            </p14:xfrm>
          </p:contentPart>
        </mc:Choice>
        <mc:Fallback xmlns="">
          <p:pic>
            <p:nvPicPr>
              <p:cNvPr id="615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20833" y="3703461"/>
                <a:ext cx="1474721" cy="130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5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3825" y="3994150"/>
              <a:ext cx="7358063" cy="20638"/>
            </p14:xfrm>
          </p:contentPart>
        </mc:Choice>
        <mc:Fallback xmlns="">
          <p:pic>
            <p:nvPicPr>
              <p:cNvPr id="615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77625" y="3966633"/>
                <a:ext cx="7390103" cy="75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5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5888" y="3463925"/>
              <a:ext cx="4979987" cy="58738"/>
            </p14:xfrm>
          </p:contentPart>
        </mc:Choice>
        <mc:Fallback xmlns="">
          <p:pic>
            <p:nvPicPr>
              <p:cNvPr id="615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70048" y="3412710"/>
                <a:ext cx="5011668" cy="160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15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0725" y="1665288"/>
              <a:ext cx="4865688" cy="63500"/>
            </p14:xfrm>
          </p:contentPart>
        </mc:Choice>
        <mc:Fallback xmlns="">
          <p:pic>
            <p:nvPicPr>
              <p:cNvPr id="615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4885" y="1601788"/>
                <a:ext cx="4897368" cy="1905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Электронная библиотека </a:t>
            </a:r>
            <a:r>
              <a:rPr lang="ru-RU" dirty="0" err="1" smtClean="0"/>
              <a:t>Финуниверситета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1369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775"/>
            <a:ext cx="8208912" cy="28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25144"/>
            <a:ext cx="820891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7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9988" y="2549525"/>
              <a:ext cx="2322512" cy="36513"/>
            </p14:xfrm>
          </p:contentPart>
        </mc:Choice>
        <mc:Fallback xmlns="">
          <p:pic>
            <p:nvPicPr>
              <p:cNvPr id="717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34147" y="2487734"/>
                <a:ext cx="2354194" cy="160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7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638" y="2820988"/>
              <a:ext cx="8037512" cy="65087"/>
            </p14:xfrm>
          </p:contentPart>
        </mc:Choice>
        <mc:Fallback xmlns="">
          <p:pic>
            <p:nvPicPr>
              <p:cNvPr id="717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2798" y="2757347"/>
                <a:ext cx="8069193" cy="192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17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988" y="3106738"/>
              <a:ext cx="4937125" cy="87312"/>
            </p14:xfrm>
          </p:contentPart>
        </mc:Choice>
        <mc:Fallback xmlns="">
          <p:pic>
            <p:nvPicPr>
              <p:cNvPr id="717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9148" y="3043140"/>
                <a:ext cx="4968806" cy="21414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u="sng" dirty="0" smtClean="0">
                <a:solidFill>
                  <a:schemeClr val="accent2"/>
                </a:solidFill>
              </a:rPr>
              <a:t>Электронные  ресурсы</a:t>
            </a:r>
            <a:r>
              <a:rPr lang="ru-RU" sz="4000" b="1" dirty="0" smtClean="0">
                <a:solidFill>
                  <a:schemeClr val="accent2"/>
                </a:solidFill>
              </a:rPr>
              <a:t/>
            </a:r>
            <a:br>
              <a:rPr lang="ru-RU" sz="40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ресурсы  открытого  доступа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28091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u="sng" dirty="0" smtClean="0">
                <a:solidFill>
                  <a:schemeClr val="accent2"/>
                </a:solidFill>
              </a:rPr>
              <a:t>Электронные ресурсы</a:t>
            </a:r>
            <a:r>
              <a:rPr lang="ru-RU" sz="5400" b="1" dirty="0" smtClean="0">
                <a:solidFill>
                  <a:schemeClr val="accent2"/>
                </a:solidFill>
              </a:rPr>
              <a:t/>
            </a:r>
            <a:br>
              <a:rPr lang="ru-RU" sz="5400" b="1" dirty="0" smtClean="0">
                <a:solidFill>
                  <a:schemeClr val="accent2"/>
                </a:solidFill>
              </a:rPr>
            </a:br>
            <a:r>
              <a:rPr lang="ru-RU" sz="3600" b="1" dirty="0" smtClean="0">
                <a:solidFill>
                  <a:schemeClr val="accent2"/>
                </a:solidFill>
              </a:rPr>
              <a:t>ресурсы  открытого  доступа</a:t>
            </a:r>
            <a:endParaRPr lang="ru-RU" sz="36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8801"/>
            <a:ext cx="8218488" cy="145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6975" y="3871119"/>
            <a:ext cx="67818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56992"/>
            <a:ext cx="820891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u="sng" dirty="0" smtClean="0">
                <a:solidFill>
                  <a:schemeClr val="accent2"/>
                </a:solidFill>
              </a:rPr>
              <a:t>Электронные ресурсы</a:t>
            </a:r>
            <a:r>
              <a:rPr lang="ru-RU" sz="4400" b="1" dirty="0" smtClean="0">
                <a:solidFill>
                  <a:schemeClr val="accent2"/>
                </a:solidFill>
              </a:rPr>
              <a:t/>
            </a:r>
            <a:br>
              <a:rPr lang="ru-RU" sz="44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Диссертации</a:t>
            </a:r>
            <a:endParaRPr lang="ru-RU" sz="3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49694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u="sng" dirty="0" smtClean="0">
                <a:solidFill>
                  <a:schemeClr val="accent2"/>
                </a:solidFill>
              </a:rPr>
              <a:t>Электронные  ресурсы</a:t>
            </a:r>
            <a:r>
              <a:rPr lang="ru-RU" sz="4000" b="1" dirty="0" smtClean="0">
                <a:solidFill>
                  <a:schemeClr val="accent2"/>
                </a:solidFill>
              </a:rPr>
              <a:t/>
            </a:r>
            <a:br>
              <a:rPr lang="ru-RU" sz="4000" b="1" dirty="0" smtClean="0">
                <a:solidFill>
                  <a:schemeClr val="accent2"/>
                </a:solidFill>
              </a:rPr>
            </a:br>
            <a:r>
              <a:rPr lang="ru-RU" sz="4000" b="1" dirty="0" smtClean="0">
                <a:solidFill>
                  <a:schemeClr val="accent2"/>
                </a:solidFill>
              </a:rPr>
              <a:t>Р</a:t>
            </a:r>
            <a:r>
              <a:rPr lang="ru-RU" sz="2800" b="1" dirty="0" smtClean="0">
                <a:solidFill>
                  <a:schemeClr val="accent2"/>
                </a:solidFill>
              </a:rPr>
              <a:t>еферативно-библиографические базы, </a:t>
            </a:r>
            <a:r>
              <a:rPr lang="ru-RU" sz="2800" b="1" dirty="0" err="1" smtClean="0">
                <a:solidFill>
                  <a:schemeClr val="accent2"/>
                </a:solidFill>
              </a:rPr>
              <a:t>наукометрия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69" y="1556792"/>
            <a:ext cx="775335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8568951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29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3313" y="4351338"/>
              <a:ext cx="4471987" cy="42862"/>
            </p14:xfrm>
          </p:contentPart>
        </mc:Choice>
        <mc:Fallback xmlns="">
          <p:pic>
            <p:nvPicPr>
              <p:cNvPr id="1229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7473" y="4287585"/>
                <a:ext cx="4504027" cy="17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29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050" y="4564063"/>
              <a:ext cx="6537325" cy="73025"/>
            </p14:xfrm>
          </p:contentPart>
        </mc:Choice>
        <mc:Fallback xmlns="">
          <p:pic>
            <p:nvPicPr>
              <p:cNvPr id="1229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210" y="4500751"/>
                <a:ext cx="6569005" cy="2000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29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4713" y="4835525"/>
              <a:ext cx="4151312" cy="58738"/>
            </p14:xfrm>
          </p:contentPart>
        </mc:Choice>
        <mc:Fallback xmlns="">
          <p:pic>
            <p:nvPicPr>
              <p:cNvPr id="1229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98872" y="4768450"/>
                <a:ext cx="4182993" cy="19250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36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u="sng" dirty="0" smtClean="0">
                <a:solidFill>
                  <a:schemeClr val="accent2"/>
                </a:solidFill>
              </a:rPr>
              <a:t>Электронные ресурсы</a:t>
            </a:r>
            <a:r>
              <a:rPr lang="ru-RU" sz="4400" b="1" dirty="0" smtClean="0">
                <a:solidFill>
                  <a:schemeClr val="accent2"/>
                </a:solidFill>
              </a:rPr>
              <a:t/>
            </a:r>
            <a:br>
              <a:rPr lang="ru-RU" sz="4400" b="1" dirty="0" smtClean="0">
                <a:solidFill>
                  <a:schemeClr val="accent2"/>
                </a:solidFill>
              </a:rPr>
            </a:br>
            <a:r>
              <a:rPr lang="ru-RU" sz="3200" b="1" dirty="0" err="1" smtClean="0">
                <a:solidFill>
                  <a:schemeClr val="accent2"/>
                </a:solidFill>
              </a:rPr>
              <a:t>Наукометрия</a:t>
            </a:r>
            <a:r>
              <a:rPr lang="ru-RU" sz="3200" b="1" dirty="0" smtClean="0">
                <a:solidFill>
                  <a:schemeClr val="accent2"/>
                </a:solidFill>
              </a:rPr>
              <a:t>, РИНЦ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endParaRPr lang="ru-RU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933056"/>
            <a:ext cx="76328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71600" y="1484784"/>
            <a:ext cx="684076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6096000"/>
            <a:ext cx="756084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32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1638" y="2085975"/>
              <a:ext cx="528637" cy="42863"/>
            </p14:xfrm>
          </p:contentPart>
        </mc:Choice>
        <mc:Fallback xmlns="">
          <p:pic>
            <p:nvPicPr>
              <p:cNvPr id="1332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55793" y="2022221"/>
                <a:ext cx="560326" cy="170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32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1638" y="2065338"/>
              <a:ext cx="536575" cy="14287"/>
            </p14:xfrm>
          </p:contentPart>
        </mc:Choice>
        <mc:Fallback xmlns="">
          <p:pic>
            <p:nvPicPr>
              <p:cNvPr id="1332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55793" y="2002118"/>
                <a:ext cx="568265" cy="140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33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3075" y="5607050"/>
              <a:ext cx="1685925" cy="22225"/>
            </p14:xfrm>
          </p:contentPart>
        </mc:Choice>
        <mc:Fallback xmlns="">
          <p:pic>
            <p:nvPicPr>
              <p:cNvPr id="1333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27235" y="5542925"/>
                <a:ext cx="1717606" cy="150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33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14675" y="6186488"/>
              <a:ext cx="1042988" cy="7937"/>
            </p14:xfrm>
          </p:contentPart>
        </mc:Choice>
        <mc:Fallback xmlns="">
          <p:pic>
            <p:nvPicPr>
              <p:cNvPr id="1333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98834" y="6122992"/>
                <a:ext cx="1074670" cy="135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33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51675" y="3057525"/>
              <a:ext cx="628650" cy="7938"/>
            </p14:xfrm>
          </p:contentPart>
        </mc:Choice>
        <mc:Fallback xmlns="">
          <p:pic>
            <p:nvPicPr>
              <p:cNvPr id="1333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35833" y="2994021"/>
                <a:ext cx="660335" cy="134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33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1575" y="3178175"/>
              <a:ext cx="6543675" cy="44450"/>
            </p14:xfrm>
          </p:contentPart>
        </mc:Choice>
        <mc:Fallback xmlns="">
          <p:pic>
            <p:nvPicPr>
              <p:cNvPr id="1333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55735" y="3114572"/>
                <a:ext cx="6575355" cy="1716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33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4538" y="3128963"/>
              <a:ext cx="263525" cy="36512"/>
            </p14:xfrm>
          </p:contentPart>
        </mc:Choice>
        <mc:Fallback xmlns="">
          <p:pic>
            <p:nvPicPr>
              <p:cNvPr id="1333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78698" y="3064977"/>
                <a:ext cx="295206" cy="164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33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5225" y="3300413"/>
              <a:ext cx="4406900" cy="36512"/>
            </p14:xfrm>
          </p:contentPart>
        </mc:Choice>
        <mc:Fallback xmlns="">
          <p:pic>
            <p:nvPicPr>
              <p:cNvPr id="1333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49024" y="3236427"/>
                <a:ext cx="4438941" cy="164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33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72125" y="3294063"/>
              <a:ext cx="2157413" cy="28575"/>
            </p14:xfrm>
          </p:contentPart>
        </mc:Choice>
        <mc:Fallback xmlns="">
          <p:pic>
            <p:nvPicPr>
              <p:cNvPr id="1333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556285" y="3230402"/>
                <a:ext cx="2189092" cy="155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33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5225" y="3400425"/>
              <a:ext cx="1671638" cy="36513"/>
            </p14:xfrm>
          </p:contentPart>
        </mc:Choice>
        <mc:Fallback xmlns="">
          <p:pic>
            <p:nvPicPr>
              <p:cNvPr id="1333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49023" y="3337064"/>
                <a:ext cx="1703681" cy="163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34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3550" y="3300413"/>
              <a:ext cx="1579563" cy="50800"/>
            </p14:xfrm>
          </p:contentPart>
        </mc:Choice>
        <mc:Fallback xmlns="">
          <p:pic>
            <p:nvPicPr>
              <p:cNvPr id="1334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527711" y="3237450"/>
                <a:ext cx="1611241" cy="17672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b="1" u="sng" dirty="0" smtClean="0">
                <a:solidFill>
                  <a:schemeClr val="accent2"/>
                </a:solidFill>
              </a:rPr>
              <a:t>Электронные ресурсы</a:t>
            </a:r>
            <a:r>
              <a:rPr lang="ru-RU" sz="6000" b="1" dirty="0" smtClean="0">
                <a:solidFill>
                  <a:schemeClr val="accent2"/>
                </a:solidFill>
              </a:rPr>
              <a:t/>
            </a:r>
            <a:br>
              <a:rPr lang="ru-RU" sz="6000" b="1" dirty="0" smtClean="0">
                <a:solidFill>
                  <a:schemeClr val="accent2"/>
                </a:solidFill>
              </a:rPr>
            </a:br>
            <a:r>
              <a:rPr lang="ru-RU" sz="3600" b="1" dirty="0" smtClean="0">
                <a:solidFill>
                  <a:schemeClr val="accent2"/>
                </a:solidFill>
              </a:rPr>
              <a:t>Профессиональный анализ рынка</a:t>
            </a:r>
            <a:endParaRPr lang="ru-RU" sz="3600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7"/>
            <a:ext cx="7349728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501008"/>
            <a:ext cx="8023225" cy="253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32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2088" y="3743325"/>
              <a:ext cx="3200400" cy="22225"/>
            </p14:xfrm>
          </p:contentPart>
        </mc:Choice>
        <mc:Fallback xmlns="">
          <p:pic>
            <p:nvPicPr>
              <p:cNvPr id="532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56248" y="3679876"/>
                <a:ext cx="3232080" cy="149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2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08675" y="3943350"/>
              <a:ext cx="1635125" cy="14288"/>
            </p14:xfrm>
          </p:contentPart>
        </mc:Choice>
        <mc:Fallback xmlns="">
          <p:pic>
            <p:nvPicPr>
              <p:cNvPr id="532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92835" y="3880126"/>
                <a:ext cx="1666805" cy="140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325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1888" y="4122738"/>
              <a:ext cx="1808162" cy="20637"/>
            </p14:xfrm>
          </p:contentPart>
        </mc:Choice>
        <mc:Fallback xmlns="">
          <p:pic>
            <p:nvPicPr>
              <p:cNvPr id="5325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56049" y="4059017"/>
                <a:ext cx="1839840" cy="14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25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00850" y="5243513"/>
              <a:ext cx="1843088" cy="22225"/>
            </p14:xfrm>
          </p:contentPart>
        </mc:Choice>
        <mc:Fallback xmlns="">
          <p:pic>
            <p:nvPicPr>
              <p:cNvPr id="5325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85011" y="5161558"/>
                <a:ext cx="1874766" cy="185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25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3588" y="5414963"/>
              <a:ext cx="5816600" cy="36512"/>
            </p14:xfrm>
          </p:contentPart>
        </mc:Choice>
        <mc:Fallback xmlns="">
          <p:pic>
            <p:nvPicPr>
              <p:cNvPr id="5325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7748" y="5351338"/>
                <a:ext cx="5848280" cy="163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325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2825" y="5572125"/>
              <a:ext cx="3857625" cy="57150"/>
            </p14:xfrm>
          </p:contentPart>
        </mc:Choice>
        <mc:Fallback xmlns="">
          <p:pic>
            <p:nvPicPr>
              <p:cNvPr id="5325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06626" y="5508464"/>
                <a:ext cx="3889664" cy="184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325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463" y="5772150"/>
              <a:ext cx="542925" cy="1588"/>
            </p14:xfrm>
          </p:contentPart>
        </mc:Choice>
        <mc:Fallback xmlns="">
          <p:pic>
            <p:nvPicPr>
              <p:cNvPr id="5325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3622" y="5492662"/>
                <a:ext cx="574608" cy="5605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b="1" u="sng" dirty="0" smtClean="0">
                <a:solidFill>
                  <a:schemeClr val="accent2"/>
                </a:solidFill>
              </a:rPr>
              <a:t>Электронные ресурсы</a:t>
            </a:r>
            <a:r>
              <a:rPr lang="ru-RU" sz="7200" b="1" dirty="0" smtClean="0">
                <a:solidFill>
                  <a:schemeClr val="accent2"/>
                </a:solidFill>
              </a:rPr>
              <a:t/>
            </a:r>
            <a:br>
              <a:rPr lang="ru-RU" sz="7200" b="1" dirty="0" smtClean="0">
                <a:solidFill>
                  <a:schemeClr val="accent2"/>
                </a:solidFill>
              </a:rPr>
            </a:br>
            <a:r>
              <a:rPr lang="ru-RU" sz="3600" b="1" dirty="0" smtClean="0">
                <a:solidFill>
                  <a:schemeClr val="accent2"/>
                </a:solidFill>
              </a:rPr>
              <a:t>Профессиональный анализ рынка</a:t>
            </a:r>
            <a:endParaRPr lang="ru-RU" sz="3600" dirty="0"/>
          </a:p>
        </p:txBody>
      </p:sp>
      <p:pic>
        <p:nvPicPr>
          <p:cNvPr id="737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4969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373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0738" y="3665538"/>
              <a:ext cx="3179762" cy="28575"/>
            </p14:xfrm>
          </p:contentPart>
        </mc:Choice>
        <mc:Fallback xmlns="">
          <p:pic>
            <p:nvPicPr>
              <p:cNvPr id="7373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899" y="3602673"/>
                <a:ext cx="3211441" cy="1543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373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2963" y="4329113"/>
              <a:ext cx="3536950" cy="36512"/>
            </p14:xfrm>
          </p:contentPart>
        </mc:Choice>
        <mc:Fallback xmlns="">
          <p:pic>
            <p:nvPicPr>
              <p:cNvPr id="7373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6763" y="4265488"/>
                <a:ext cx="3568990" cy="163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373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08150" y="6157913"/>
              <a:ext cx="2971800" cy="28575"/>
            </p14:xfrm>
          </p:contentPart>
        </mc:Choice>
        <mc:Fallback xmlns="">
          <p:pic>
            <p:nvPicPr>
              <p:cNvPr id="7373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92310" y="6093070"/>
                <a:ext cx="3003480" cy="157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373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6613" y="5951538"/>
              <a:ext cx="4078287" cy="28575"/>
            </p14:xfrm>
          </p:contentPart>
        </mc:Choice>
        <mc:Fallback xmlns="">
          <p:pic>
            <p:nvPicPr>
              <p:cNvPr id="7373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0774" y="5887516"/>
                <a:ext cx="4109966" cy="1566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>Современная  инфраструктура</a:t>
            </a:r>
            <a:br>
              <a:rPr lang="ru-RU" b="1" dirty="0" smtClean="0">
                <a:solidFill>
                  <a:schemeClr val="accent2"/>
                </a:solidFill>
              </a:rPr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2996952"/>
            <a:ext cx="8291264" cy="338437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3200" b="1" dirty="0" smtClean="0"/>
          </a:p>
          <a:p>
            <a:r>
              <a:rPr lang="ru-RU" sz="9600" b="1" dirty="0" smtClean="0"/>
              <a:t>Количество библиотек:   </a:t>
            </a:r>
            <a:r>
              <a:rPr lang="ru-RU" sz="9600" b="1" i="1" dirty="0" smtClean="0"/>
              <a:t>12</a:t>
            </a:r>
            <a:r>
              <a:rPr lang="ru-RU" sz="9600" i="1" dirty="0" smtClean="0"/>
              <a:t> </a:t>
            </a:r>
            <a:r>
              <a:rPr lang="ru-RU" sz="9600" dirty="0" smtClean="0"/>
              <a:t>(Москва) + </a:t>
            </a:r>
            <a:r>
              <a:rPr lang="ru-RU" sz="9600" b="1" i="1" dirty="0" smtClean="0"/>
              <a:t>36</a:t>
            </a:r>
            <a:r>
              <a:rPr lang="ru-RU" sz="9600" i="1" dirty="0" smtClean="0"/>
              <a:t> </a:t>
            </a:r>
            <a:r>
              <a:rPr lang="ru-RU" sz="9600" dirty="0" smtClean="0"/>
              <a:t>(филиалы)</a:t>
            </a:r>
          </a:p>
          <a:p>
            <a:pPr>
              <a:buNone/>
            </a:pPr>
            <a:endParaRPr lang="ru-RU" sz="3200" b="1" dirty="0" smtClean="0"/>
          </a:p>
          <a:p>
            <a:r>
              <a:rPr lang="ru-RU" sz="9600" b="1" dirty="0" smtClean="0"/>
              <a:t>Территориально-распределенное пространство БИК </a:t>
            </a:r>
            <a:r>
              <a:rPr lang="ru-RU" sz="9600" dirty="0" smtClean="0"/>
              <a:t>включает:</a:t>
            </a:r>
          </a:p>
          <a:p>
            <a:pPr>
              <a:buNone/>
            </a:pPr>
            <a:r>
              <a:rPr lang="ru-RU" sz="9600" b="1" i="1" dirty="0" smtClean="0"/>
              <a:t>53 абонемента, 57 читальных залов, 22 </a:t>
            </a:r>
            <a:r>
              <a:rPr lang="ru-RU" sz="9600" b="1" i="1" dirty="0" err="1" smtClean="0"/>
              <a:t>медиатеки</a:t>
            </a:r>
            <a:r>
              <a:rPr lang="ru-RU" sz="9600" dirty="0" smtClean="0"/>
              <a:t>.</a:t>
            </a:r>
          </a:p>
          <a:p>
            <a:pPr>
              <a:buNone/>
            </a:pPr>
            <a:endParaRPr lang="ru-RU" sz="3200" dirty="0" smtClean="0"/>
          </a:p>
          <a:p>
            <a:r>
              <a:rPr lang="ru-RU" sz="9600" b="1" dirty="0" smtClean="0"/>
              <a:t>Общая площадь: </a:t>
            </a:r>
            <a:r>
              <a:rPr lang="ru-RU" sz="9600" b="1" i="1" dirty="0" smtClean="0"/>
              <a:t>более 11 тыс. кв. м.</a:t>
            </a:r>
          </a:p>
          <a:p>
            <a:pPr>
              <a:buNone/>
            </a:pPr>
            <a:endParaRPr lang="ru-RU" sz="9600" dirty="0" smtClean="0"/>
          </a:p>
          <a:p>
            <a:pPr>
              <a:buNone/>
            </a:pPr>
            <a:r>
              <a:rPr lang="ru-RU" sz="9600" b="1" i="1" dirty="0" smtClean="0">
                <a:solidFill>
                  <a:schemeClr val="accent2"/>
                </a:solidFill>
              </a:rPr>
              <a:t>Сайт: </a:t>
            </a:r>
            <a:r>
              <a:rPr lang="en-US" sz="9600" b="1" i="1" dirty="0" smtClean="0">
                <a:solidFill>
                  <a:schemeClr val="accent4">
                    <a:lumMod val="75000"/>
                  </a:schemeClr>
                </a:solidFill>
                <a:hlinkClick r:id="rId2"/>
              </a:rPr>
              <a:t>http://library.fa.ru/</a:t>
            </a:r>
            <a:r>
              <a:rPr lang="ru-RU" sz="72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7200" b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72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7"/>
            <a:ext cx="820891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b="1" u="sng" dirty="0" smtClean="0">
                <a:solidFill>
                  <a:schemeClr val="accent2"/>
                </a:solidFill>
              </a:rPr>
              <a:t>Электронные ресурсы</a:t>
            </a:r>
            <a:r>
              <a:rPr lang="ru-RU" sz="8800" b="1" dirty="0" smtClean="0">
                <a:solidFill>
                  <a:schemeClr val="accent2"/>
                </a:solidFill>
              </a:rPr>
              <a:t/>
            </a:r>
            <a:br>
              <a:rPr lang="ru-RU" sz="8800" b="1" dirty="0" smtClean="0">
                <a:solidFill>
                  <a:schemeClr val="accent2"/>
                </a:solidFill>
              </a:rPr>
            </a:br>
            <a:r>
              <a:rPr lang="ru-RU" sz="3600" b="1" dirty="0" smtClean="0">
                <a:solidFill>
                  <a:schemeClr val="accent2"/>
                </a:solidFill>
              </a:rPr>
              <a:t>Профессиональный анализ рынка</a:t>
            </a:r>
            <a:endParaRPr lang="ru-RU" sz="3600" dirty="0"/>
          </a:p>
        </p:txBody>
      </p:sp>
      <p:pic>
        <p:nvPicPr>
          <p:cNvPr id="7475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556792"/>
            <a:ext cx="756084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7544" y="3573016"/>
            <a:ext cx="8240592" cy="2808312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ru-RU" sz="1900" b="1" u="sng" dirty="0" smtClean="0"/>
              <a:t>AMADEUS</a:t>
            </a:r>
            <a:r>
              <a:rPr lang="ru-RU" sz="1900" dirty="0" smtClean="0"/>
              <a:t> – база данных содержит информацию о </a:t>
            </a:r>
            <a:r>
              <a:rPr lang="ru-RU" sz="1900" b="1" i="1" dirty="0" smtClean="0"/>
              <a:t>12 млн. государственных и частных компаний из 40 стран Европы</a:t>
            </a:r>
            <a:r>
              <a:rPr lang="ru-RU" sz="1900" dirty="0" smtClean="0"/>
              <a:t>, позволяет проводить различные исследования рынка, в т. ч. маркетинговый, финансовый и экономический анализ деятельности компаний</a:t>
            </a:r>
          </a:p>
          <a:p>
            <a:pPr>
              <a:spcBef>
                <a:spcPts val="0"/>
              </a:spcBef>
            </a:pPr>
            <a:r>
              <a:rPr lang="ru-RU" sz="1900" b="1" u="sng" dirty="0" smtClean="0"/>
              <a:t>BANKSCOPE</a:t>
            </a:r>
            <a:r>
              <a:rPr lang="ru-RU" sz="1900" dirty="0" smtClean="0"/>
              <a:t> – база данных обеспечивает доступ к фундаментальным показателям деятельности </a:t>
            </a:r>
            <a:r>
              <a:rPr lang="ru-RU" sz="1900" b="1" i="1" dirty="0" smtClean="0"/>
              <a:t>свыше 25 тысяч банков по всему миру</a:t>
            </a:r>
            <a:r>
              <a:rPr lang="ru-RU" sz="19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ru-RU" sz="1900" b="1" u="sng" dirty="0" smtClean="0"/>
              <a:t>RUSLANA</a:t>
            </a:r>
            <a:r>
              <a:rPr lang="ru-RU" sz="1900" dirty="0" smtClean="0"/>
              <a:t> – база данных, содержащая </a:t>
            </a:r>
            <a:r>
              <a:rPr lang="ru-RU" sz="1900" b="1" i="1" dirty="0" smtClean="0"/>
              <a:t>финансовую информацию о более чем миллионе компаний России и Украины</a:t>
            </a:r>
            <a:r>
              <a:rPr lang="ru-RU" sz="1900" dirty="0" smtClean="0"/>
              <a:t> с детализированной отчетностью за 10 последних лет.</a:t>
            </a:r>
          </a:p>
          <a:p>
            <a:r>
              <a:rPr lang="ru-RU" sz="1900" b="1" u="sng" dirty="0" smtClean="0"/>
              <a:t>ZEPHYR</a:t>
            </a:r>
            <a:r>
              <a:rPr lang="ru-RU" sz="1900" dirty="0" smtClean="0"/>
              <a:t> – это </a:t>
            </a:r>
            <a:r>
              <a:rPr lang="ru-RU" sz="1900" b="1" i="1" dirty="0" smtClean="0"/>
              <a:t>самая полная база данных по сделкам, обновляемая каждый час</a:t>
            </a:r>
            <a:r>
              <a:rPr lang="ru-RU" sz="1900" dirty="0" smtClean="0"/>
              <a:t>. Для пользователей - </a:t>
            </a:r>
            <a:r>
              <a:rPr lang="ru-RU" sz="1900" b="1" i="1" dirty="0" smtClean="0"/>
              <a:t>оперативная информация о слияниях и поглощениях </a:t>
            </a:r>
            <a:r>
              <a:rPr lang="ru-RU" sz="1900" dirty="0" smtClean="0"/>
              <a:t>с интегрированной детальной информацией о компаниях-участниках</a:t>
            </a:r>
          </a:p>
          <a:p>
            <a:endParaRPr lang="ru-R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476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8725" y="2014538"/>
              <a:ext cx="708025" cy="14287"/>
            </p14:xfrm>
          </p:contentPart>
        </mc:Choice>
        <mc:Fallback xmlns="">
          <p:pic>
            <p:nvPicPr>
              <p:cNvPr id="7476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62887" y="1935959"/>
                <a:ext cx="739701" cy="171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476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65400" y="2263775"/>
              <a:ext cx="5721350" cy="58738"/>
            </p14:xfrm>
          </p:contentPart>
        </mc:Choice>
        <mc:Fallback xmlns="">
          <p:pic>
            <p:nvPicPr>
              <p:cNvPr id="7476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49560" y="2200352"/>
                <a:ext cx="5753029" cy="18594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b="1" u="sng" dirty="0" smtClean="0">
                <a:solidFill>
                  <a:schemeClr val="accent2"/>
                </a:solidFill>
              </a:rPr>
              <a:t>Электронные ресурсы</a:t>
            </a:r>
            <a:r>
              <a:rPr lang="ru-RU" sz="11200" b="1" dirty="0" smtClean="0">
                <a:solidFill>
                  <a:schemeClr val="accent2"/>
                </a:solidFill>
              </a:rPr>
              <a:t/>
            </a:r>
            <a:br>
              <a:rPr lang="ru-RU" sz="11200" b="1" dirty="0" smtClean="0">
                <a:solidFill>
                  <a:schemeClr val="accent2"/>
                </a:solidFill>
              </a:rPr>
            </a:br>
            <a:r>
              <a:rPr lang="ru-RU" sz="3600" b="1" dirty="0" smtClean="0">
                <a:solidFill>
                  <a:schemeClr val="accent2"/>
                </a:solidFill>
              </a:rPr>
              <a:t>Профессиональный анализ рынка</a:t>
            </a:r>
            <a:endParaRPr lang="ru-RU" sz="3600" dirty="0"/>
          </a:p>
        </p:txBody>
      </p:sp>
      <p:pic>
        <p:nvPicPr>
          <p:cNvPr id="7680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56793"/>
            <a:ext cx="8291264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501008"/>
            <a:ext cx="8280151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680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8450" y="2393950"/>
              <a:ext cx="3344863" cy="63500"/>
            </p14:xfrm>
          </p:contentPart>
        </mc:Choice>
        <mc:Fallback xmlns="">
          <p:pic>
            <p:nvPicPr>
              <p:cNvPr id="7680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62610" y="2330089"/>
                <a:ext cx="3376544" cy="19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680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6813" y="2686050"/>
              <a:ext cx="542925" cy="14288"/>
            </p14:xfrm>
          </p:contentPart>
        </mc:Choice>
        <mc:Fallback xmlns="">
          <p:pic>
            <p:nvPicPr>
              <p:cNvPr id="7680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20972" y="2621571"/>
                <a:ext cx="574608" cy="1436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680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35313" y="2686050"/>
              <a:ext cx="2351087" cy="14288"/>
            </p14:xfrm>
          </p:contentPart>
        </mc:Choice>
        <mc:Fallback xmlns="">
          <p:pic>
            <p:nvPicPr>
              <p:cNvPr id="7680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19473" y="2621571"/>
                <a:ext cx="2382766" cy="143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681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36950" y="2963863"/>
              <a:ext cx="1992313" cy="15875"/>
            </p14:xfrm>
          </p:contentPart>
        </mc:Choice>
        <mc:Fallback xmlns="">
          <p:pic>
            <p:nvPicPr>
              <p:cNvPr id="7681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21109" y="2842385"/>
                <a:ext cx="2023994" cy="259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681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4725" y="3251200"/>
              <a:ext cx="1914525" cy="20638"/>
            </p14:xfrm>
          </p:contentPart>
        </mc:Choice>
        <mc:Fallback xmlns="">
          <p:pic>
            <p:nvPicPr>
              <p:cNvPr id="7681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98885" y="3193545"/>
                <a:ext cx="1946206" cy="135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681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3325" y="3192463"/>
              <a:ext cx="1665288" cy="36512"/>
            </p14:xfrm>
          </p:contentPart>
        </mc:Choice>
        <mc:Fallback xmlns="">
          <p:pic>
            <p:nvPicPr>
              <p:cNvPr id="7681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27486" y="3128838"/>
                <a:ext cx="1696967" cy="164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681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375" y="4443413"/>
              <a:ext cx="2886075" cy="36512"/>
            </p14:xfrm>
          </p:contentPart>
        </mc:Choice>
        <mc:Fallback xmlns="">
          <p:pic>
            <p:nvPicPr>
              <p:cNvPr id="7681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8535" y="4379788"/>
                <a:ext cx="2917755" cy="164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681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375" y="5265738"/>
              <a:ext cx="2900363" cy="34925"/>
            </p14:xfrm>
          </p:contentPart>
        </mc:Choice>
        <mc:Fallback xmlns="">
          <p:pic>
            <p:nvPicPr>
              <p:cNvPr id="7681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8536" y="5202369"/>
                <a:ext cx="2932041" cy="162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681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0725" y="5680075"/>
              <a:ext cx="3922713" cy="42863"/>
            </p14:xfrm>
          </p:contentPart>
        </mc:Choice>
        <mc:Fallback xmlns="">
          <p:pic>
            <p:nvPicPr>
              <p:cNvPr id="7681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4884" y="5616681"/>
                <a:ext cx="3954754" cy="170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681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375" y="6086475"/>
              <a:ext cx="4565650" cy="22225"/>
            </p14:xfrm>
          </p:contentPart>
        </mc:Choice>
        <mc:Fallback xmlns="">
          <p:pic>
            <p:nvPicPr>
              <p:cNvPr id="7681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8535" y="6023026"/>
                <a:ext cx="4597331" cy="1487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БИБЛИОТЕЧНО-ИНФОРМАЦИОННЫЙ КОМПЛЕКС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Финансового  университета  при Правительстве Российской Федерации</a:t>
            </a:r>
            <a:endParaRPr lang="ru-RU" sz="4000" dirty="0"/>
          </a:p>
        </p:txBody>
      </p:sp>
      <p:pic>
        <p:nvPicPr>
          <p:cNvPr id="778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849694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78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5513" y="4792663"/>
              <a:ext cx="3508375" cy="15875"/>
            </p14:xfrm>
          </p:contentPart>
        </mc:Choice>
        <mc:Fallback xmlns="">
          <p:pic>
            <p:nvPicPr>
              <p:cNvPr id="778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26153" y="4783282"/>
                <a:ext cx="3527096" cy="3463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3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u="sng" dirty="0" smtClean="0"/>
              <a:t>Общий объем библиотечного фонда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endParaRPr lang="ru-RU" sz="900" b="1" dirty="0" smtClean="0"/>
          </a:p>
          <a:p>
            <a:pPr>
              <a:spcBef>
                <a:spcPts val="0"/>
              </a:spcBef>
            </a:pPr>
            <a:r>
              <a:rPr lang="ru-RU" b="1" i="1" dirty="0" smtClean="0"/>
              <a:t>Более 1.300.000 </a:t>
            </a:r>
            <a:r>
              <a:rPr lang="ru-RU" b="1" dirty="0" smtClean="0"/>
              <a:t>е</a:t>
            </a:r>
            <a:r>
              <a:rPr lang="ru-RU" dirty="0" smtClean="0"/>
              <a:t>д. хранения </a:t>
            </a:r>
            <a:r>
              <a:rPr lang="ru-RU" sz="2300" dirty="0" smtClean="0"/>
              <a:t>(только по Москве)</a:t>
            </a:r>
          </a:p>
          <a:p>
            <a:pPr>
              <a:spcBef>
                <a:spcPts val="0"/>
              </a:spcBef>
            </a:pPr>
            <a:r>
              <a:rPr lang="ru-RU" b="1" i="1" dirty="0" smtClean="0"/>
              <a:t>бол. 2.800.000 </a:t>
            </a:r>
            <a:r>
              <a:rPr lang="ru-RU" dirty="0" smtClean="0"/>
              <a:t>ед. хранения </a:t>
            </a:r>
            <a:r>
              <a:rPr lang="ru-RU" sz="2300" dirty="0" smtClean="0"/>
              <a:t>(с филиалами и колледжами)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b="1" u="sng" dirty="0" smtClean="0"/>
              <a:t>Состав </a:t>
            </a:r>
            <a:r>
              <a:rPr lang="ru-RU" sz="2400" b="1" u="sng" dirty="0"/>
              <a:t>библиотечного фонда</a:t>
            </a:r>
            <a:r>
              <a:rPr lang="ru-RU" sz="2400" b="1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ru-RU" sz="900" b="1" dirty="0" smtClean="0"/>
          </a:p>
          <a:p>
            <a:pPr>
              <a:spcBef>
                <a:spcPts val="0"/>
              </a:spcBef>
            </a:pPr>
            <a:r>
              <a:rPr lang="ru-RU" sz="2400" b="1" i="1" dirty="0" smtClean="0"/>
              <a:t>научная, учебная и художественная </a:t>
            </a:r>
            <a:r>
              <a:rPr lang="ru-RU" sz="2400" dirty="0" smtClean="0"/>
              <a:t>литература;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книги </a:t>
            </a:r>
            <a:r>
              <a:rPr lang="ru-RU" sz="2400" b="1" i="1" dirty="0" smtClean="0"/>
              <a:t>на иностранных я</a:t>
            </a:r>
            <a:r>
              <a:rPr lang="ru-RU" sz="2400" dirty="0" smtClean="0"/>
              <a:t>зыках;</a:t>
            </a:r>
          </a:p>
          <a:p>
            <a:pPr>
              <a:spcBef>
                <a:spcPts val="0"/>
              </a:spcBef>
            </a:pPr>
            <a:r>
              <a:rPr lang="ru-RU" sz="2400" b="1" i="1" dirty="0"/>
              <a:t>п</a:t>
            </a:r>
            <a:r>
              <a:rPr lang="ru-RU" sz="2400" b="1" i="1" dirty="0" smtClean="0"/>
              <a:t>ериодические издания </a:t>
            </a:r>
            <a:r>
              <a:rPr lang="ru-RU" sz="2200" dirty="0" smtClean="0"/>
              <a:t>(на русском и иностранных яз.)</a:t>
            </a:r>
            <a:r>
              <a:rPr lang="ru-RU" sz="2400" dirty="0" smtClean="0"/>
              <a:t>;</a:t>
            </a:r>
          </a:p>
          <a:p>
            <a:pPr>
              <a:spcBef>
                <a:spcPts val="0"/>
              </a:spcBef>
            </a:pPr>
            <a:r>
              <a:rPr lang="ru-RU" sz="2400" b="1" i="1" dirty="0" smtClean="0"/>
              <a:t>редкие книги </a:t>
            </a:r>
            <a:r>
              <a:rPr lang="ru-RU" sz="2400" dirty="0" smtClean="0"/>
              <a:t>по экономике (начиная с 1854 г.);</a:t>
            </a:r>
          </a:p>
          <a:p>
            <a:pPr>
              <a:spcBef>
                <a:spcPts val="0"/>
              </a:spcBef>
            </a:pPr>
            <a:r>
              <a:rPr lang="ru-RU" sz="2400" b="1" i="1" dirty="0"/>
              <a:t>э</a:t>
            </a:r>
            <a:r>
              <a:rPr lang="ru-RU" sz="2400" b="1" i="1" dirty="0" smtClean="0"/>
              <a:t>лектронные</a:t>
            </a:r>
            <a:r>
              <a:rPr lang="ru-RU" sz="2400" dirty="0" smtClean="0"/>
              <a:t> аудиовизуальные издания (</a:t>
            </a:r>
            <a:r>
              <a:rPr lang="en-US" sz="2400" dirty="0" smtClean="0"/>
              <a:t>CD, DVD</a:t>
            </a:r>
            <a:r>
              <a:rPr lang="ru-RU" sz="2400" dirty="0" smtClean="0"/>
              <a:t>);</a:t>
            </a:r>
          </a:p>
          <a:p>
            <a:pPr>
              <a:spcBef>
                <a:spcPts val="0"/>
              </a:spcBef>
            </a:pPr>
            <a:r>
              <a:rPr lang="ru-RU" sz="2400" b="1" i="1" dirty="0" smtClean="0"/>
              <a:t>Электронные ресурсы</a:t>
            </a:r>
            <a:r>
              <a:rPr lang="ru-RU" sz="2400" b="1" dirty="0" smtClean="0"/>
              <a:t> </a:t>
            </a:r>
            <a:endParaRPr lang="ru-RU" sz="24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***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диссертации, защищенные в </a:t>
            </a:r>
            <a:r>
              <a:rPr lang="ru-RU" sz="2400" dirty="0" err="1" smtClean="0"/>
              <a:t>Финуниверситете</a:t>
            </a:r>
            <a:r>
              <a:rPr lang="ru-RU" sz="2400" dirty="0" smtClean="0"/>
              <a:t>.</a:t>
            </a: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Современная  инфраструктура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9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800" dirty="0" smtClean="0"/>
          </a:p>
          <a:p>
            <a:pPr marL="0" indent="0">
              <a:buNone/>
            </a:pPr>
            <a:r>
              <a:rPr lang="ru-RU" sz="3200" b="1" u="sng" dirty="0" smtClean="0"/>
              <a:t>Техническое обеспечение</a:t>
            </a:r>
          </a:p>
          <a:p>
            <a:pPr marL="0" indent="0">
              <a:buNone/>
            </a:pPr>
            <a:endParaRPr lang="ru-RU" sz="800" b="1" dirty="0" smtClean="0"/>
          </a:p>
          <a:p>
            <a:r>
              <a:rPr lang="ru-RU" sz="2400" b="1" dirty="0" smtClean="0"/>
              <a:t>Компьютерная техника: </a:t>
            </a:r>
            <a:r>
              <a:rPr lang="ru-RU" sz="2400" b="1" i="1" dirty="0" err="1" smtClean="0"/>
              <a:t>ок</a:t>
            </a:r>
            <a:r>
              <a:rPr lang="ru-RU" sz="2400" b="1" i="1" dirty="0" smtClean="0"/>
              <a:t>. 600 АРМ </a:t>
            </a:r>
            <a:r>
              <a:rPr lang="ru-RU" sz="2000" b="1" i="1" dirty="0" smtClean="0"/>
              <a:t>(пользовательских и служебных)</a:t>
            </a:r>
            <a:r>
              <a:rPr lang="ru-RU" sz="2400" b="1" i="1" dirty="0" smtClean="0"/>
              <a:t>.</a:t>
            </a:r>
          </a:p>
          <a:p>
            <a:r>
              <a:rPr lang="ru-RU" sz="2400" b="1" dirty="0" smtClean="0"/>
              <a:t>Сетевое окружение:</a:t>
            </a:r>
            <a:endParaRPr lang="ru-RU" sz="2000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Программно-технические средства БИК позволяют:</a:t>
            </a:r>
          </a:p>
          <a:p>
            <a:pPr>
              <a:spcBef>
                <a:spcPts val="0"/>
              </a:spcBef>
            </a:pPr>
            <a:r>
              <a:rPr lang="ru-RU" sz="1600" b="1" i="1" dirty="0" smtClean="0"/>
              <a:t>интегрировать распределенные по территориям библиотечные подразделения в единый комплекс</a:t>
            </a:r>
            <a:r>
              <a:rPr lang="ru-RU" sz="1600" b="1" dirty="0" smtClean="0"/>
              <a:t>;</a:t>
            </a:r>
          </a:p>
          <a:p>
            <a:pPr>
              <a:spcBef>
                <a:spcPts val="0"/>
              </a:spcBef>
            </a:pPr>
            <a:r>
              <a:rPr lang="ru-RU" sz="1600" b="1" i="1" dirty="0" smtClean="0"/>
              <a:t>обеспечивают для пользователей возможность самостоятельной работы с информационными ресурсами в режиме </a:t>
            </a:r>
            <a:r>
              <a:rPr lang="en-US" sz="1600" b="1" i="1" dirty="0" smtClean="0"/>
              <a:t>on-line</a:t>
            </a:r>
            <a:r>
              <a:rPr lang="ru-RU" sz="1600" b="1" i="1" dirty="0" smtClean="0"/>
              <a:t> как </a:t>
            </a:r>
            <a:r>
              <a:rPr lang="ru-RU" sz="1600" b="1" i="1" u="sng" dirty="0" smtClean="0"/>
              <a:t>в читальных залах и </a:t>
            </a:r>
            <a:r>
              <a:rPr lang="ru-RU" sz="1600" b="1" i="1" u="sng" dirty="0" err="1" smtClean="0"/>
              <a:t>медиатеках</a:t>
            </a:r>
            <a:r>
              <a:rPr lang="ru-RU" sz="1600" b="1" i="1" dirty="0" smtClean="0"/>
              <a:t>, так и в режиме </a:t>
            </a:r>
            <a:r>
              <a:rPr lang="ru-RU" sz="1600" b="1" i="1" u="sng" dirty="0" smtClean="0"/>
              <a:t>удаленного доступа</a:t>
            </a:r>
            <a:r>
              <a:rPr lang="ru-RU" sz="1600" b="1" dirty="0" smtClean="0"/>
              <a:t>.</a:t>
            </a:r>
            <a:endParaRPr lang="ru-RU" sz="1600" b="1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Современная  инфраструктура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861048"/>
            <a:ext cx="20882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Локальная сеть БИК</a:t>
            </a:r>
            <a:endParaRPr lang="ru-RU" b="1" i="1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3016805" y="4221088"/>
            <a:ext cx="641200" cy="45719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3861049"/>
            <a:ext cx="18002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/>
              <a:t>Корпоративная сеть </a:t>
            </a:r>
            <a:r>
              <a:rPr lang="ru-RU" sz="1400" b="1" i="1" dirty="0" err="1" smtClean="0"/>
              <a:t>Финуниверсите</a:t>
            </a:r>
            <a:r>
              <a:rPr lang="ru-RU" sz="1400" dirty="0" err="1" smtClean="0"/>
              <a:t>та</a:t>
            </a:r>
            <a:endParaRPr lang="ru-RU" sz="1400" dirty="0"/>
          </a:p>
        </p:txBody>
      </p:sp>
      <p:sp>
        <p:nvSpPr>
          <p:cNvPr id="8" name="Стрелка вправо 7"/>
          <p:cNvSpPr/>
          <p:nvPr/>
        </p:nvSpPr>
        <p:spPr>
          <a:xfrm flipV="1">
            <a:off x="5652120" y="4221089"/>
            <a:ext cx="648072" cy="45719"/>
          </a:xfrm>
          <a:prstGeom prst="rightArrow">
            <a:avLst>
              <a:gd name="adj1" fmla="val 50000"/>
              <a:gd name="adj2" fmla="val 4280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72200" y="3838847"/>
            <a:ext cx="1440160" cy="74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ИНТЕРНЕТ</a:t>
            </a:r>
            <a:endParaRPr lang="ru-RU" sz="1600" b="1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57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2963" y="5051425"/>
              <a:ext cx="1550987" cy="14288"/>
            </p14:xfrm>
          </p:contentPart>
        </mc:Choice>
        <mc:Fallback xmlns="">
          <p:pic>
            <p:nvPicPr>
              <p:cNvPr id="2457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6762" y="4990091"/>
                <a:ext cx="1583029" cy="137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57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3788" y="5257800"/>
              <a:ext cx="1887537" cy="14288"/>
            </p14:xfrm>
          </p:contentPart>
        </mc:Choice>
        <mc:Fallback xmlns="">
          <p:pic>
            <p:nvPicPr>
              <p:cNvPr id="2457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47948" y="5238495"/>
                <a:ext cx="1919218" cy="52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57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35650" y="5457825"/>
              <a:ext cx="2730500" cy="36513"/>
            </p14:xfrm>
          </p:contentPart>
        </mc:Choice>
        <mc:Fallback xmlns="">
          <p:pic>
            <p:nvPicPr>
              <p:cNvPr id="2457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19811" y="5394822"/>
                <a:ext cx="2762179" cy="162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58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6225" y="5707063"/>
              <a:ext cx="1622425" cy="15875"/>
            </p14:xfrm>
          </p:contentPart>
        </mc:Choice>
        <mc:Fallback xmlns="">
          <p:pic>
            <p:nvPicPr>
              <p:cNvPr id="2458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70386" y="5644621"/>
                <a:ext cx="1654103" cy="1404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986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b="1" i="1" dirty="0" smtClean="0"/>
              <a:t>Законодательство </a:t>
            </a:r>
            <a:r>
              <a:rPr lang="ru-RU" b="1" dirty="0" smtClean="0"/>
              <a:t>Российской Федерации;</a:t>
            </a:r>
          </a:p>
          <a:p>
            <a:pPr>
              <a:buNone/>
            </a:pPr>
            <a:endParaRPr lang="ru-RU" sz="900" b="1" dirty="0" smtClean="0"/>
          </a:p>
          <a:p>
            <a:r>
              <a:rPr lang="ru-RU" b="1" i="1" dirty="0" smtClean="0"/>
              <a:t>Устав и другие </a:t>
            </a:r>
            <a:r>
              <a:rPr lang="ru-RU" b="1" i="1" dirty="0" err="1" smtClean="0"/>
              <a:t>организационно-распоряди-тельные</a:t>
            </a:r>
            <a:r>
              <a:rPr lang="ru-RU" b="1" i="1" dirty="0" smtClean="0"/>
              <a:t> документы</a:t>
            </a:r>
            <a:r>
              <a:rPr lang="ru-RU" b="1" dirty="0" smtClean="0"/>
              <a:t> </a:t>
            </a:r>
            <a:r>
              <a:rPr lang="ru-RU" b="1" dirty="0" err="1" smtClean="0"/>
              <a:t>Финуниверситета</a:t>
            </a:r>
            <a:r>
              <a:rPr lang="ru-RU" b="1" dirty="0" smtClean="0"/>
              <a:t>;</a:t>
            </a:r>
          </a:p>
          <a:p>
            <a:pPr>
              <a:buNone/>
            </a:pPr>
            <a:endParaRPr lang="ru-RU" sz="900" b="1" dirty="0" smtClean="0"/>
          </a:p>
          <a:p>
            <a:r>
              <a:rPr lang="ru-RU" b="1" i="1" dirty="0" smtClean="0"/>
              <a:t>Положение</a:t>
            </a:r>
            <a:r>
              <a:rPr lang="ru-RU" b="1" dirty="0" smtClean="0"/>
              <a:t> о Библиотечно-информационном комплексе;</a:t>
            </a:r>
          </a:p>
          <a:p>
            <a:pPr>
              <a:buNone/>
            </a:pPr>
            <a:endParaRPr lang="ru-RU" sz="900" b="1" dirty="0" smtClean="0"/>
          </a:p>
          <a:p>
            <a:r>
              <a:rPr lang="ru-RU" b="1" i="1" dirty="0" smtClean="0"/>
              <a:t>Правила пользования </a:t>
            </a:r>
            <a:r>
              <a:rPr lang="ru-RU" b="1" dirty="0" err="1" smtClean="0"/>
              <a:t>Библиотечно</a:t>
            </a:r>
            <a:r>
              <a:rPr lang="ru-RU" b="1" dirty="0" smtClean="0"/>
              <a:t>- </a:t>
            </a:r>
            <a:r>
              <a:rPr lang="ru-RU" b="1" dirty="0" err="1" smtClean="0"/>
              <a:t>информаци-онным</a:t>
            </a:r>
            <a:r>
              <a:rPr lang="ru-RU" b="1" dirty="0" smtClean="0"/>
              <a:t> комплексом </a:t>
            </a:r>
            <a:r>
              <a:rPr lang="en-US" sz="1700" b="1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http://library.fa.ru/serv_rules.asp</a:t>
            </a:r>
            <a:r>
              <a:rPr lang="ru-RU" b="1" dirty="0" smtClean="0"/>
              <a:t>:</a:t>
            </a:r>
          </a:p>
          <a:p>
            <a:pPr>
              <a:buNone/>
            </a:pPr>
            <a:endParaRPr lang="ru-RU" sz="900" b="1" dirty="0" smtClean="0"/>
          </a:p>
          <a:p>
            <a:pPr>
              <a:spcBef>
                <a:spcPts val="0"/>
              </a:spcBef>
              <a:buNone/>
            </a:pPr>
            <a:r>
              <a:rPr lang="ru-RU" sz="2400" dirty="0" smtClean="0"/>
              <a:t>        - Перечень основных </a:t>
            </a:r>
            <a:r>
              <a:rPr lang="ru-RU" sz="2400" i="1" dirty="0" smtClean="0"/>
              <a:t>(бесплатных) услуг</a:t>
            </a:r>
            <a:r>
              <a:rPr lang="ru-RU" sz="2400" dirty="0" smtClean="0"/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/>
              <a:t>        - Перечень дополнительных </a:t>
            </a:r>
            <a:r>
              <a:rPr lang="ru-RU" sz="2400" i="1" dirty="0" smtClean="0"/>
              <a:t>(платных) услуг</a:t>
            </a:r>
            <a:r>
              <a:rPr lang="ru-RU" sz="2400" dirty="0" smtClean="0"/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/>
              <a:t>        - Правила пользования </a:t>
            </a:r>
            <a:r>
              <a:rPr lang="ru-RU" sz="2400" i="1" dirty="0" err="1" smtClean="0"/>
              <a:t>медиатекой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Организационно-правовое обеспечение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000" b="1" dirty="0" smtClean="0"/>
              <a:t>Права пользователей:</a:t>
            </a:r>
          </a:p>
          <a:p>
            <a:pPr>
              <a:buNone/>
            </a:pPr>
            <a:endParaRPr lang="ru-RU" sz="800" b="1" dirty="0" smtClean="0"/>
          </a:p>
          <a:p>
            <a:pPr>
              <a:spcBef>
                <a:spcPts val="0"/>
              </a:spcBef>
            </a:pPr>
            <a:r>
              <a:rPr lang="ru-RU" sz="3200" b="1" u="sng" dirty="0" smtClean="0"/>
              <a:t>пользоваться библиотечным фондом и услугами</a:t>
            </a:r>
            <a:r>
              <a:rPr lang="ru-RU" sz="3200" b="1" dirty="0" smtClean="0"/>
              <a:t> в </a:t>
            </a:r>
            <a:r>
              <a:rPr lang="ru-RU" sz="3200" b="1" dirty="0" err="1" smtClean="0"/>
              <a:t>соответ-ствии</a:t>
            </a:r>
            <a:r>
              <a:rPr lang="ru-RU" sz="3200" b="1" dirty="0" smtClean="0"/>
              <a:t> со своими интересами</a:t>
            </a:r>
            <a:r>
              <a:rPr lang="ru-RU" sz="3200" dirty="0" smtClean="0"/>
              <a:t>;</a:t>
            </a:r>
          </a:p>
          <a:p>
            <a:pPr>
              <a:spcBef>
                <a:spcPts val="0"/>
              </a:spcBef>
            </a:pPr>
            <a:r>
              <a:rPr lang="ru-RU" sz="3200" b="1" u="sng" dirty="0" smtClean="0"/>
              <a:t>получать полную информацию о составе библиотечных фондов</a:t>
            </a:r>
            <a:r>
              <a:rPr lang="ru-RU" sz="3200" b="1" dirty="0" smtClean="0"/>
              <a:t> через систему каталогов и другие способы информирования</a:t>
            </a:r>
            <a:r>
              <a:rPr lang="ru-RU" sz="3200" dirty="0" smtClean="0"/>
              <a:t>;</a:t>
            </a:r>
          </a:p>
          <a:p>
            <a:pPr>
              <a:spcBef>
                <a:spcPts val="0"/>
              </a:spcBef>
            </a:pPr>
            <a:r>
              <a:rPr lang="ru-RU" sz="3200" b="1" u="sng" dirty="0" smtClean="0"/>
              <a:t>получать консультационную помощь</a:t>
            </a:r>
            <a:r>
              <a:rPr lang="ru-RU" sz="3200" b="1" dirty="0" smtClean="0"/>
              <a:t> в выборе источников информации.</a:t>
            </a:r>
          </a:p>
          <a:p>
            <a:pPr>
              <a:spcBef>
                <a:spcPts val="0"/>
              </a:spcBef>
              <a:buNone/>
            </a:pPr>
            <a:endParaRPr lang="ru-RU" sz="800" b="1" dirty="0" smtClean="0"/>
          </a:p>
          <a:p>
            <a:pPr>
              <a:buNone/>
            </a:pPr>
            <a:r>
              <a:rPr lang="ru-RU" sz="4000" b="1" dirty="0" smtClean="0"/>
              <a:t>Право БИК:</a:t>
            </a:r>
          </a:p>
          <a:p>
            <a:pPr>
              <a:buNone/>
            </a:pPr>
            <a:r>
              <a:rPr lang="ru-RU" sz="2800" b="1" dirty="0" smtClean="0"/>
              <a:t>Применять </a:t>
            </a:r>
            <a:r>
              <a:rPr lang="ru-RU" sz="2800" b="1" i="1" dirty="0" smtClean="0"/>
              <a:t>следующие виды компенсации ущерба</a:t>
            </a:r>
            <a:r>
              <a:rPr lang="ru-RU" sz="2800" b="1" dirty="0" smtClean="0"/>
              <a:t>, нанесенного пользователями библиотечному фонду:</a:t>
            </a:r>
          </a:p>
          <a:p>
            <a:r>
              <a:rPr lang="ru-RU" sz="2800" b="1" u="sng" dirty="0" smtClean="0"/>
              <a:t>замена утерянного или испорченного документа</a:t>
            </a:r>
            <a:r>
              <a:rPr lang="ru-RU" sz="2800" b="1" dirty="0" smtClean="0"/>
              <a:t> из библиотечного фонда другим, идентичным экземпляром;</a:t>
            </a:r>
          </a:p>
          <a:p>
            <a:r>
              <a:rPr lang="ru-RU" sz="2800" b="1" u="sng" dirty="0" smtClean="0"/>
              <a:t>взимание восстановительной стоимости </a:t>
            </a:r>
            <a:r>
              <a:rPr lang="ru-RU" sz="2800" b="1" dirty="0" smtClean="0"/>
              <a:t>утерянного, испорченного документа; а также </a:t>
            </a:r>
            <a:r>
              <a:rPr lang="ru-RU" sz="2800" b="1" u="sng" dirty="0" smtClean="0"/>
              <a:t>платы за пользование книгами сверх установленного срока</a:t>
            </a:r>
            <a:r>
              <a:rPr lang="ru-RU" sz="2800" b="1" dirty="0" smtClean="0"/>
              <a:t>.</a:t>
            </a: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Из Правил пользования БИК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Абонемент</a:t>
            </a:r>
            <a:r>
              <a:rPr lang="ru-RU" dirty="0" smtClean="0"/>
              <a:t> </a:t>
            </a:r>
            <a:r>
              <a:rPr lang="ru-RU" b="1" dirty="0" smtClean="0"/>
              <a:t>(научный и учебный) </a:t>
            </a:r>
            <a:r>
              <a:rPr lang="ru-RU" dirty="0" smtClean="0"/>
              <a:t>– выдача материалов для работы вне библиотеки (</a:t>
            </a:r>
            <a:r>
              <a:rPr lang="ru-RU" u="sng" dirty="0" smtClean="0"/>
              <a:t>на определенных условиях</a:t>
            </a:r>
            <a:r>
              <a:rPr lang="ru-RU" dirty="0" smtClean="0"/>
              <a:t>);</a:t>
            </a:r>
          </a:p>
          <a:p>
            <a:pPr>
              <a:buNone/>
            </a:pPr>
            <a:endParaRPr lang="ru-RU" sz="800" dirty="0" smtClean="0"/>
          </a:p>
          <a:p>
            <a:r>
              <a:rPr lang="ru-RU" b="1" dirty="0" smtClean="0"/>
              <a:t>Читальный зал </a:t>
            </a:r>
            <a:r>
              <a:rPr lang="ru-RU" dirty="0" smtClean="0"/>
              <a:t>– выдача материалов для работы в специально оборудованном помещении библиотеки;</a:t>
            </a:r>
          </a:p>
          <a:p>
            <a:pPr>
              <a:buNone/>
            </a:pPr>
            <a:endParaRPr lang="ru-RU" sz="800" dirty="0" smtClean="0"/>
          </a:p>
          <a:p>
            <a:r>
              <a:rPr lang="ru-RU" b="1" dirty="0" err="1" smtClean="0"/>
              <a:t>Медиатека</a:t>
            </a:r>
            <a:r>
              <a:rPr lang="ru-RU" b="1" dirty="0" smtClean="0"/>
              <a:t> </a:t>
            </a:r>
            <a:r>
              <a:rPr lang="ru-RU" dirty="0" smtClean="0"/>
              <a:t>– предоставление доступа (</a:t>
            </a:r>
            <a:r>
              <a:rPr lang="ru-RU" u="sng" dirty="0" smtClean="0"/>
              <a:t>в т.ч. и удаленного!</a:t>
            </a:r>
            <a:r>
              <a:rPr lang="ru-RU" dirty="0" smtClean="0"/>
              <a:t>) к электронным ресурсам библиотеки;</a:t>
            </a:r>
          </a:p>
          <a:p>
            <a:pPr>
              <a:buNone/>
            </a:pPr>
            <a:endParaRPr lang="ru-RU" sz="800" dirty="0" smtClean="0"/>
          </a:p>
          <a:p>
            <a:r>
              <a:rPr lang="ru-RU" b="1" dirty="0" smtClean="0"/>
              <a:t>Консультирование  и  обучение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Формы обслуживания читателей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2231</TotalTime>
  <Words>704</Words>
  <Application>Microsoft Office PowerPoint</Application>
  <PresentationFormat>Экран (4:3)</PresentationFormat>
  <Paragraphs>197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Бумажная</vt:lpstr>
      <vt:lpstr>    БИБЛИОТЕЧНО-ИНФОРМАЦИОННЫЙ КОМПЛЕКС  Финансового  университета  при Правительстве Российской Федерации </vt:lpstr>
      <vt:lpstr>Историческая  справка</vt:lpstr>
      <vt:lpstr>Историческая  справка</vt:lpstr>
      <vt:lpstr>    Современная  инфраструктура </vt:lpstr>
      <vt:lpstr>Современная  инфраструктура</vt:lpstr>
      <vt:lpstr>Современная  инфраструктура</vt:lpstr>
      <vt:lpstr>Организационно-правовое обеспечение</vt:lpstr>
      <vt:lpstr>Из Правил пользования БИК</vt:lpstr>
      <vt:lpstr>Формы обслуживания читателей</vt:lpstr>
      <vt:lpstr>Копирование  материалов</vt:lpstr>
      <vt:lpstr>Печать  материалов</vt:lpstr>
      <vt:lpstr>Территории БИК (факультетские библиотеки  в Москве)</vt:lpstr>
      <vt:lpstr>Обратная  связь</vt:lpstr>
      <vt:lpstr>Обратная  связь</vt:lpstr>
      <vt:lpstr>Ресурсы научного фонда БИК</vt:lpstr>
      <vt:lpstr>Каталог библиотечного фонда Основные элементы </vt:lpstr>
      <vt:lpstr>Каталог библиотечного фонда  Параметры  запроса</vt:lpstr>
      <vt:lpstr>Каталог библиотечного фонда  Параметры  запроса</vt:lpstr>
      <vt:lpstr>Каталог библиотечного фонда  Новые поступления</vt:lpstr>
      <vt:lpstr>Каталог библиотечного фонда  Детальная информация о документе</vt:lpstr>
      <vt:lpstr>Каталог библиотечного фонда  Детальная информация о документе</vt:lpstr>
      <vt:lpstr>Научная периодика</vt:lpstr>
      <vt:lpstr>Научная периодика</vt:lpstr>
      <vt:lpstr>Полезная  информация  для  исследователей</vt:lpstr>
      <vt:lpstr>Электронные  ресурсы организационно-правовое обеспечение</vt:lpstr>
      <vt:lpstr>Электронные  ресурсы Режимы доступа к ресурсам</vt:lpstr>
      <vt:lpstr>Электронные ресурсы организация доступа к ресурсам</vt:lpstr>
      <vt:lpstr>Электронные ресурсы структура «стартовой страницы» ресурса</vt:lpstr>
      <vt:lpstr>Электронные  ресурсы удаленный доступ  (через EZ-proxy)</vt:lpstr>
      <vt:lpstr>Электронные  ресурсы удаленный доступ  к ЭБС</vt:lpstr>
      <vt:lpstr>Электронные ресурсы список  ресурсов</vt:lpstr>
      <vt:lpstr>Электронная библиотека Финуниверситета</vt:lpstr>
      <vt:lpstr>Электронные  ресурсы ресурсы  открытого  доступа</vt:lpstr>
      <vt:lpstr>Электронные ресурсы ресурсы  открытого  доступа</vt:lpstr>
      <vt:lpstr>Электронные ресурсы Диссертации</vt:lpstr>
      <vt:lpstr>Электронные  ресурсы Реферативно-библиографические базы, наукометрия</vt:lpstr>
      <vt:lpstr>Электронные ресурсы Наукометрия, РИНЦ </vt:lpstr>
      <vt:lpstr>Электронные ресурсы Профессиональный анализ рынка</vt:lpstr>
      <vt:lpstr>Электронные ресурсы Профессиональный анализ рынка</vt:lpstr>
      <vt:lpstr>Электронные ресурсы Профессиональный анализ рынка</vt:lpstr>
      <vt:lpstr>Электронные ресурсы Профессиональный анализ рынка</vt:lpstr>
      <vt:lpstr>БИБЛИОТЕЧНО-ИНФОРМАЦИОННЫЙ КОМПЛЕКС  Финансового  университета  при Правительстве Российской Федерации</vt:lpstr>
    </vt:vector>
  </TitlesOfParts>
  <Company>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БИБЛИОТЕЧНО-ИНФОРМАЦИОННЫЙ КОМПЛЕКС  Финансового  университета  при Правительстве Российской Федерации *** Информационная база научных исследований</dc:title>
  <dc:creator>AOAstapovich</dc:creator>
  <cp:lastModifiedBy>Ермилова Диана Борисовна</cp:lastModifiedBy>
  <cp:revision>210</cp:revision>
  <dcterms:created xsi:type="dcterms:W3CDTF">2014-12-24T12:27:13Z</dcterms:created>
  <dcterms:modified xsi:type="dcterms:W3CDTF">2015-01-21T11:19:12Z</dcterms:modified>
</cp:coreProperties>
</file>