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5"/>
  </p:notesMasterIdLst>
  <p:sldIdLst>
    <p:sldId id="256" r:id="rId2"/>
    <p:sldId id="258" r:id="rId3"/>
    <p:sldId id="269" r:id="rId4"/>
    <p:sldId id="259" r:id="rId5"/>
    <p:sldId id="270" r:id="rId6"/>
    <p:sldId id="257" r:id="rId7"/>
    <p:sldId id="260" r:id="rId8"/>
    <p:sldId id="261" r:id="rId9"/>
    <p:sldId id="267" r:id="rId10"/>
    <p:sldId id="268" r:id="rId11"/>
    <p:sldId id="266" r:id="rId12"/>
    <p:sldId id="262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800000"/>
    <a:srgbClr val="000066"/>
    <a:srgbClr val="003300"/>
    <a:srgbClr val="339933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4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7E14C-14C7-4EBF-855B-0371DF197B31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4A080-51D7-465B-978D-D8FF42D00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835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4A080-51D7-465B-978D-D8FF42D0011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005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D83E-0AA7-487F-ADA3-EED3F23B9314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D629-32B8-4011-A822-67017A91612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811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D83E-0AA7-487F-ADA3-EED3F23B9314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D629-32B8-4011-A822-67017A916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65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D83E-0AA7-487F-ADA3-EED3F23B9314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D629-32B8-4011-A822-67017A916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012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D83E-0AA7-487F-ADA3-EED3F23B9314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D629-32B8-4011-A822-67017A91612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683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D83E-0AA7-487F-ADA3-EED3F23B9314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D629-32B8-4011-A822-67017A916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425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D83E-0AA7-487F-ADA3-EED3F23B9314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D629-32B8-4011-A822-67017A91612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6458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D83E-0AA7-487F-ADA3-EED3F23B9314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D629-32B8-4011-A822-67017A916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798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D83E-0AA7-487F-ADA3-EED3F23B9314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D629-32B8-4011-A822-67017A916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32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D83E-0AA7-487F-ADA3-EED3F23B9314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D629-32B8-4011-A822-67017A916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97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D83E-0AA7-487F-ADA3-EED3F23B9314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D629-32B8-4011-A822-67017A916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315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D83E-0AA7-487F-ADA3-EED3F23B9314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D629-32B8-4011-A822-67017A916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824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D83E-0AA7-487F-ADA3-EED3F23B9314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D629-32B8-4011-A822-67017A916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630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D83E-0AA7-487F-ADA3-EED3F23B9314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D629-32B8-4011-A822-67017A916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106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D83E-0AA7-487F-ADA3-EED3F23B9314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D629-32B8-4011-A822-67017A916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892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D83E-0AA7-487F-ADA3-EED3F23B9314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D629-32B8-4011-A822-67017A916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62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D83E-0AA7-487F-ADA3-EED3F23B9314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D629-32B8-4011-A822-67017A916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1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D83E-0AA7-487F-ADA3-EED3F23B9314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D629-32B8-4011-A822-67017A916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961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545D83E-0AA7-487F-ADA3-EED3F23B9314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230D629-32B8-4011-A822-67017A916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270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3095" y="-163546"/>
            <a:ext cx="10069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n w="1905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ru-RU" sz="6600" dirty="0" smtClean="0">
              <a:ln w="19050" cap="rnd" cmpd="sng" algn="ctr">
                <a:solidFill>
                  <a:srgbClr val="000000"/>
                </a:solidFill>
                <a:prstDash val="solid"/>
                <a:bevel/>
              </a:ln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Рисунок 2" descr="http://www.bugaga.ru/uploads/posts/2013-12/1388003568_novogodnie-oboi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246" y="1938992"/>
            <a:ext cx="8735776" cy="46355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0054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0921" y="518392"/>
            <a:ext cx="8607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 w="1905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 создания</a:t>
            </a:r>
          </a:p>
          <a:p>
            <a:pPr algn="ctr"/>
            <a:r>
              <a:rPr lang="ru-RU" sz="5400" dirty="0" smtClean="0">
                <a:ln w="1905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новогодней игрушки</a:t>
            </a:r>
            <a:endParaRPr lang="ru-RU" sz="5400" dirty="0">
              <a:ln w="19050" cap="rnd" cmpd="sng" algn="ctr">
                <a:solidFill>
                  <a:srgbClr val="000000"/>
                </a:solidFill>
                <a:prstDash val="solid"/>
                <a:bevel/>
              </a:ln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Novogodnyaya_muzyka_-_Vsyo_smeshalos_v_dome_(xMusic.me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03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07632" y="2040040"/>
            <a:ext cx="4484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Затем начался расцвет елочной игрушки и фантазия мастеров разыгралась на славу. Те, кто помнит те игрушки, могут оценить их красочность и разнообразие. Кстати, игрушки, производимые до 1966 года, считаются старинными. </a:t>
            </a:r>
            <a:endParaRPr lang="ru-RU" sz="20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8" b="6300"/>
          <a:stretch/>
        </p:blipFill>
        <p:spPr>
          <a:xfrm>
            <a:off x="336884" y="1024117"/>
            <a:ext cx="7226124" cy="45863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84060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37684" y="1274026"/>
            <a:ext cx="49730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Расцвет продолжался не так уж и долго, уже к концу семидесятых они стали менее выразительными и более штампованными, а затем на смену отечественным игрушкам приходит импорт и далеко не всегда качественный.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48" y="821174"/>
            <a:ext cx="5306910" cy="53069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424102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74588" y="1008610"/>
            <a:ext cx="39784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Новый век  принес возрождение и для елочных игрушек. Постепенно новогодние базары стали заполняться красками и не только заграничными.</a:t>
            </a:r>
          </a:p>
          <a:p>
            <a:pPr algn="just"/>
            <a:r>
              <a:rPr lang="ru-RU" sz="2400" b="1" dirty="0" smtClean="0"/>
              <a:t>Но а в наше время их количество и качество удовлетворит самый изысканный вкус.</a:t>
            </a:r>
            <a:endParaRPr lang="ru-RU" sz="2400" b="1" dirty="0"/>
          </a:p>
        </p:txBody>
      </p:sp>
      <p:pic>
        <p:nvPicPr>
          <p:cNvPr id="6" name="Объект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867" y="1175143"/>
            <a:ext cx="7251618" cy="421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59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3829" y="5569528"/>
            <a:ext cx="9785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4484" y="962527"/>
            <a:ext cx="5919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295" y="0"/>
            <a:ext cx="1230429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3579" y="1219200"/>
            <a:ext cx="58714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FFFF00"/>
                </a:solidFill>
              </a:rPr>
              <a:t>С НОВЫМ </a:t>
            </a:r>
            <a:r>
              <a:rPr lang="ru-RU" sz="5400" b="1" dirty="0" smtClean="0">
                <a:solidFill>
                  <a:srgbClr val="FFFF00"/>
                </a:solidFill>
              </a:rPr>
              <a:t> ГОДОМ</a:t>
            </a:r>
            <a:r>
              <a:rPr lang="ru-RU" sz="5400" b="1" dirty="0">
                <a:solidFill>
                  <a:srgbClr val="FFFF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39331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07705" y="1434592"/>
            <a:ext cx="46842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Изначально елочные игрушки –это символы, в которых тесно переплелись языческие и христианские традиции.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СВЕЧИ</a:t>
            </a:r>
            <a:r>
              <a:rPr lang="ru-RU" sz="2000" b="1" dirty="0" smtClean="0"/>
              <a:t> – ЭТО ДУХОВНЫЙ СВЕТ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ШАРЫ</a:t>
            </a:r>
            <a:r>
              <a:rPr lang="ru-RU" sz="2000" b="1" dirty="0" smtClean="0"/>
              <a:t> – ПАМЯТЬ о плодах древа ДОБРА И ЗЛА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ОВОЩИ – ФРУКТЫ – </a:t>
            </a:r>
            <a:r>
              <a:rPr lang="ru-RU" sz="2000" b="1" dirty="0" smtClean="0"/>
              <a:t>ПЛОДОРОДИЕ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ЖИВОТНЫЕ И ЛЮДИ – </a:t>
            </a:r>
            <a:r>
              <a:rPr lang="ru-RU" sz="2000" b="1" dirty="0" smtClean="0"/>
              <a:t>Божественное мироздание</a:t>
            </a:r>
            <a:endParaRPr lang="ru-RU" sz="2000" b="1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5" y="947895"/>
            <a:ext cx="6834683" cy="45801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416427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18" y="1296477"/>
            <a:ext cx="5200901" cy="39006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6040817" y="1707036"/>
            <a:ext cx="54181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Тюрингии , городе </a:t>
            </a:r>
            <a:r>
              <a:rPr lang="ru-RU" sz="2000" b="1" dirty="0" err="1" smtClean="0"/>
              <a:t>Лауш</a:t>
            </a:r>
            <a:r>
              <a:rPr lang="ru-RU" sz="2000" b="1" dirty="0" smtClean="0"/>
              <a:t>  изготовили первые шары. Их делали из стекла, внутри покрывали свинцом, а снаружи блестками. Еще позже стеклодувы повысили мастерство, и стали делать несложные фигурки, а вместо свинца стали делать золотое и серебряное напыление.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31406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44" y="831273"/>
            <a:ext cx="4528831" cy="43334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349922" y="1910687"/>
            <a:ext cx="580029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далеком прошлом все елочные украшения были съедобными: вафельные и сахарные фигурки, орехи, фрукты и овощи, сладости.</a:t>
            </a:r>
          </a:p>
          <a:p>
            <a:r>
              <a:rPr lang="ru-RU" sz="2000" b="1" dirty="0" smtClean="0"/>
              <a:t>В 18 веке состоялся переход к предкам нынешних новогодних игрушек, появились красочные бумажные цветы, латунные феи и ангелы.</a:t>
            </a:r>
          </a:p>
          <a:p>
            <a:endParaRPr lang="ru-RU" dirty="0"/>
          </a:p>
        </p:txBody>
      </p:sp>
      <p:pic>
        <p:nvPicPr>
          <p:cNvPr id="3" name="Андрей Петров - ЗИГЗАГ УДАЧ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49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2121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63281" y="1869264"/>
            <a:ext cx="58685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 России, особенно в небогатых семьях, елочные украшения делали сами, по старинке.</a:t>
            </a:r>
          </a:p>
          <a:p>
            <a:r>
              <a:rPr lang="ru-RU" sz="2400" b="1" dirty="0" smtClean="0"/>
              <a:t>Конечно были сладости, конфеты, угощения для детишек, но так же использовали </a:t>
            </a:r>
            <a:r>
              <a:rPr lang="ru-RU" sz="2400" b="1" dirty="0" err="1" smtClean="0"/>
              <a:t>фрукты,выпечку</a:t>
            </a:r>
            <a:r>
              <a:rPr lang="ru-RU" sz="2400" b="1" dirty="0" smtClean="0"/>
              <a:t>, орехи.</a:t>
            </a:r>
            <a:endParaRPr lang="ru-RU" sz="24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41" y="1023966"/>
            <a:ext cx="5366492" cy="50981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39208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77336" y="1489798"/>
            <a:ext cx="5950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Ближе к началу </a:t>
            </a: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</a:rPr>
              <a:t>XX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 века русские мастера переняли у европейцев способы изготовления елочных украшений. Производство было штучным, а потому недешевым. Но именно тогда появились традиции «елочных базаров». Которые широко рекламировались в газетах</a:t>
            </a: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и журналах. </a:t>
            </a:r>
            <a:endParaRPr lang="ru-RU" sz="24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4" y="1064656"/>
            <a:ext cx="5562319" cy="43897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80959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23128" y="1937982"/>
            <a:ext cx="548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После революции, вплоть до 1935 года, в Росси новогодние украшения не производились. А елку считали мещанством. Но традиция любимая и детьми и  взрослыми - возродилась</a:t>
            </a:r>
            <a:endParaRPr lang="ru-RU" sz="24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" y="1192319"/>
            <a:ext cx="4694018" cy="470971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632022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18948" y="2037574"/>
            <a:ext cx="4620126" cy="194733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В 1937 году </a:t>
            </a:r>
            <a:r>
              <a:rPr lang="ru-RU" sz="2000" b="1" dirty="0" err="1" smtClean="0">
                <a:solidFill>
                  <a:schemeClr val="tx1"/>
                </a:solidFill>
              </a:rPr>
              <a:t>состялась</a:t>
            </a:r>
            <a:r>
              <a:rPr lang="ru-RU" sz="2000" b="1" dirty="0" smtClean="0">
                <a:solidFill>
                  <a:schemeClr val="tx1"/>
                </a:solidFill>
              </a:rPr>
              <a:t> первая официальная елка- в Доме союзов. И конечно на радость ребятне изготавливались игрушки с изображением детей, зверюшек и сказочных героев. Тогда же появились ватные Дед мороз со </a:t>
            </a:r>
            <a:r>
              <a:rPr lang="ru-RU" sz="2000" b="1" dirty="0" err="1" smtClean="0">
                <a:solidFill>
                  <a:schemeClr val="tx1"/>
                </a:solidFill>
              </a:rPr>
              <a:t>снегурочкой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14" y="1505041"/>
            <a:ext cx="6238995" cy="4013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4214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" y="998122"/>
            <a:ext cx="5820946" cy="4850788"/>
          </a:xfrm>
        </p:spPr>
      </p:pic>
      <p:sp>
        <p:nvSpPr>
          <p:cNvPr id="6" name="TextBox 5"/>
          <p:cNvSpPr txBox="1"/>
          <p:nvPr/>
        </p:nvSpPr>
        <p:spPr>
          <a:xfrm>
            <a:off x="6513095" y="1951630"/>
            <a:ext cx="54382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 даже во время войны не прекращалось  новогоднее производство игрушек. Теперь на елках висели игрушки, изображающие бойцов, военную технику, а дети мастерили самоделки, шары делали из  перегоревших лампочек.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45854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атовое стекло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514</TotalTime>
  <Words>417</Words>
  <Application>Microsoft Office PowerPoint</Application>
  <PresentationFormat>Широкоэкранный</PresentationFormat>
  <Paragraphs>23</Paragraphs>
  <Slides>13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 Black</vt:lpstr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Медиатека- Администратор</dc:creator>
  <cp:lastModifiedBy>Ермилова Диана Борисовна</cp:lastModifiedBy>
  <cp:revision>51</cp:revision>
  <dcterms:created xsi:type="dcterms:W3CDTF">2016-04-21T10:51:36Z</dcterms:created>
  <dcterms:modified xsi:type="dcterms:W3CDTF">2017-01-12T12:38:16Z</dcterms:modified>
</cp:coreProperties>
</file>