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  <p:sldMasterId id="2147483798" r:id="rId2"/>
  </p:sldMasterIdLst>
  <p:notesMasterIdLst>
    <p:notesMasterId r:id="rId9"/>
  </p:notesMasterIdLst>
  <p:handoutMasterIdLst>
    <p:handoutMasterId r:id="rId10"/>
  </p:handoutMasterIdLst>
  <p:sldIdLst>
    <p:sldId id="2216" r:id="rId3"/>
    <p:sldId id="2244" r:id="rId4"/>
    <p:sldId id="2250" r:id="rId5"/>
    <p:sldId id="2251" r:id="rId6"/>
    <p:sldId id="2252" r:id="rId7"/>
    <p:sldId id="2247" r:id="rId8"/>
  </p:sldIdLst>
  <p:sldSz cx="9144000" cy="5143500" type="screen16x9"/>
  <p:notesSz cx="9947275" cy="6858000"/>
  <p:defaultTextStyle>
    <a:defPPr>
      <a:defRPr lang="en-US"/>
    </a:defPPr>
    <a:lvl1pPr marL="0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313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gh Tech" initials="HT" lastIdx="1" clrIdx="0">
    <p:extLst>
      <p:ext uri="{19B8F6BF-5375-455C-9EA6-DF929625EA0E}">
        <p15:presenceInfo xmlns:p15="http://schemas.microsoft.com/office/powerpoint/2012/main" userId="High Tec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E2D"/>
    <a:srgbClr val="836845"/>
    <a:srgbClr val="EFCB9B"/>
    <a:srgbClr val="F3D8B3"/>
    <a:srgbClr val="EDC38B"/>
    <a:srgbClr val="071A27"/>
    <a:srgbClr val="1D1D1D"/>
    <a:srgbClr val="237DB9"/>
    <a:srgbClr val="CCFFCC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8692" autoAdjust="0"/>
  </p:normalViewPr>
  <p:slideViewPr>
    <p:cSldViewPr snapToObjects="1">
      <p:cViewPr varScale="1">
        <p:scale>
          <a:sx n="110" d="100"/>
          <a:sy n="110" d="100"/>
        </p:scale>
        <p:origin x="102" y="5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3570"/>
    </p:cViewPr>
  </p:sorterViewPr>
  <p:notesViewPr>
    <p:cSldViewPr snapToObjects="1">
      <p:cViewPr varScale="1">
        <p:scale>
          <a:sx n="74" d="100"/>
          <a:sy n="74" d="100"/>
        </p:scale>
        <p:origin x="-1782" y="-96"/>
      </p:cViewPr>
      <p:guideLst>
        <p:guide orient="horz" pos="2160"/>
        <p:guide pos="313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3"/>
          </p:nvPr>
        </p:nvSpPr>
        <p:spPr>
          <a:xfrm>
            <a:off x="9534532" y="228600"/>
            <a:ext cx="412744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5BA55-396F-46DB-98CB-67F5915743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82796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My First Template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5063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1CD31-4B7D-4FD2-B052-E296BFBA018F}" type="datetimeFigureOut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728" y="3257550"/>
            <a:ext cx="795782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This is me Adam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5063" y="6513513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40C94-5092-4638-9E1F-C533F19764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30594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87638" y="514350"/>
            <a:ext cx="4570412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462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87638" y="514350"/>
            <a:ext cx="4570412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290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87638" y="514350"/>
            <a:ext cx="4570412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511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215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52500" y="514263"/>
            <a:ext cx="72390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3000" b="1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14600" y="866254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1944399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08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200150"/>
            <a:ext cx="9143997" cy="1981200"/>
          </a:xfrm>
          <a:prstGeom prst="rect">
            <a:avLst/>
          </a:prstGeom>
          <a:ln>
            <a:noFill/>
          </a:ln>
        </p:spPr>
        <p:txBody>
          <a:bodyPr bIns="457200" anchor="b"/>
          <a:lstStyle>
            <a:lvl1pPr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952500" y="514263"/>
            <a:ext cx="72390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3000" b="1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14600" y="866254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08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-9525"/>
            <a:ext cx="9143999" cy="2733675"/>
          </a:xfrm>
          <a:prstGeom prst="rect">
            <a:avLst/>
          </a:prstGeom>
          <a:ln>
            <a:noFill/>
          </a:ln>
        </p:spPr>
        <p:txBody>
          <a:bodyPr bIns="457200" anchor="b"/>
          <a:lstStyle>
            <a:lvl1pPr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sp>
        <p:nvSpPr>
          <p:cNvPr id="7" name="Round Same Side Corner Rectangle 6"/>
          <p:cNvSpPr/>
          <p:nvPr userDrawn="1"/>
        </p:nvSpPr>
        <p:spPr>
          <a:xfrm rot="16200000" flipH="1">
            <a:off x="8798360" y="4748932"/>
            <a:ext cx="288035" cy="403249"/>
          </a:xfrm>
          <a:prstGeom prst="round2Same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746833" y="4806539"/>
            <a:ext cx="381001" cy="274637"/>
          </a:xfrm>
          <a:prstGeom prst="rect">
            <a:avLst/>
          </a:prstGeom>
        </p:spPr>
        <p:txBody>
          <a:bodyPr anchor="ctr"/>
          <a:lstStyle>
            <a:lvl1pPr algn="ctr">
              <a:defRPr sz="9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663479" y="1651423"/>
            <a:ext cx="1421516" cy="1421092"/>
          </a:xfrm>
          <a:custGeom>
            <a:avLst/>
            <a:gdLst>
              <a:gd name="connsiteX0" fmla="*/ 0 w 1421516"/>
              <a:gd name="connsiteY0" fmla="*/ 0 h 1421092"/>
              <a:gd name="connsiteX1" fmla="*/ 1421516 w 1421516"/>
              <a:gd name="connsiteY1" fmla="*/ 0 h 1421092"/>
              <a:gd name="connsiteX2" fmla="*/ 1421516 w 1421516"/>
              <a:gd name="connsiteY2" fmla="*/ 1421092 h 1421092"/>
              <a:gd name="connsiteX3" fmla="*/ 0 w 1421516"/>
              <a:gd name="connsiteY3" fmla="*/ 1421092 h 1421092"/>
              <a:gd name="connsiteX4" fmla="*/ 0 w 1421516"/>
              <a:gd name="connsiteY4" fmla="*/ 0 h 1421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1516" h="1421092">
                <a:moveTo>
                  <a:pt x="0" y="0"/>
                </a:moveTo>
                <a:lnTo>
                  <a:pt x="1421516" y="0"/>
                </a:lnTo>
                <a:lnTo>
                  <a:pt x="1421516" y="1421092"/>
                </a:lnTo>
                <a:lnTo>
                  <a:pt x="0" y="1421092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chemeClr val="accent1"/>
            </a:solidFill>
          </a:ln>
        </p:spPr>
        <p:txBody>
          <a:bodyPr bIns="182880" anchor="b"/>
          <a:lstStyle>
            <a:lvl1pPr algn="ctr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5"/>
          </p:nvPr>
        </p:nvSpPr>
        <p:spPr>
          <a:xfrm>
            <a:off x="637052" y="3629620"/>
            <a:ext cx="1461669" cy="92333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ctr">
              <a:buNone/>
              <a:defRPr sz="1100" b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2264791" y="1651423"/>
            <a:ext cx="1421516" cy="1421092"/>
          </a:xfrm>
          <a:prstGeom prst="rect">
            <a:avLst/>
          </a:prstGeom>
          <a:ln w="19050">
            <a:solidFill>
              <a:schemeClr val="accent2"/>
            </a:solidFill>
          </a:ln>
        </p:spPr>
        <p:txBody>
          <a:bodyPr bIns="182880" anchor="b"/>
          <a:lstStyle>
            <a:lvl1pPr algn="ctr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8"/>
          </p:nvPr>
        </p:nvSpPr>
        <p:spPr>
          <a:xfrm>
            <a:off x="2238364" y="3629620"/>
            <a:ext cx="1461669" cy="92333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ctr">
              <a:buNone/>
              <a:defRPr sz="1100" b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" name="Picture Placeholder 7"/>
          <p:cNvSpPr>
            <a:spLocks noGrp="1"/>
          </p:cNvSpPr>
          <p:nvPr>
            <p:ph type="pic" sz="quarter" idx="20" hasCustomPrompt="1"/>
          </p:nvPr>
        </p:nvSpPr>
        <p:spPr>
          <a:xfrm>
            <a:off x="3855263" y="1651423"/>
            <a:ext cx="1421516" cy="1421092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bIns="182880" anchor="b"/>
          <a:lstStyle>
            <a:lvl1pPr algn="ctr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half" idx="21"/>
          </p:nvPr>
        </p:nvSpPr>
        <p:spPr>
          <a:xfrm>
            <a:off x="3828836" y="3629620"/>
            <a:ext cx="1461669" cy="92333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ctr">
              <a:buNone/>
              <a:defRPr sz="1100" b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Picture Placeholder 7"/>
          <p:cNvSpPr>
            <a:spLocks noGrp="1"/>
          </p:cNvSpPr>
          <p:nvPr>
            <p:ph type="pic" sz="quarter" idx="23" hasCustomPrompt="1"/>
          </p:nvPr>
        </p:nvSpPr>
        <p:spPr>
          <a:xfrm>
            <a:off x="5437631" y="1651423"/>
            <a:ext cx="1421516" cy="1421092"/>
          </a:xfrm>
          <a:prstGeom prst="rect">
            <a:avLst/>
          </a:prstGeom>
          <a:ln w="19050">
            <a:solidFill>
              <a:schemeClr val="accent4"/>
            </a:solidFill>
          </a:ln>
        </p:spPr>
        <p:txBody>
          <a:bodyPr bIns="182880" anchor="b"/>
          <a:lstStyle>
            <a:lvl1pPr algn="ctr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sp>
        <p:nvSpPr>
          <p:cNvPr id="33" name="Text Placeholder 3"/>
          <p:cNvSpPr>
            <a:spLocks noGrp="1"/>
          </p:cNvSpPr>
          <p:nvPr>
            <p:ph type="body" sz="half" idx="24"/>
          </p:nvPr>
        </p:nvSpPr>
        <p:spPr>
          <a:xfrm>
            <a:off x="5411204" y="3629620"/>
            <a:ext cx="1461669" cy="92333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ctr">
              <a:buNone/>
              <a:defRPr sz="1100" b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Picture Placeholder 7"/>
          <p:cNvSpPr>
            <a:spLocks noGrp="1"/>
          </p:cNvSpPr>
          <p:nvPr>
            <p:ph type="pic" sz="quarter" idx="26" hasCustomPrompt="1"/>
          </p:nvPr>
        </p:nvSpPr>
        <p:spPr>
          <a:xfrm>
            <a:off x="7036207" y="1651423"/>
            <a:ext cx="1421516" cy="1421092"/>
          </a:xfrm>
          <a:prstGeom prst="rect">
            <a:avLst/>
          </a:prstGeom>
          <a:ln w="19050">
            <a:solidFill>
              <a:schemeClr val="accent5"/>
            </a:solidFill>
          </a:ln>
        </p:spPr>
        <p:txBody>
          <a:bodyPr bIns="182880" anchor="b"/>
          <a:lstStyle>
            <a:lvl1pPr algn="ctr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sp>
        <p:nvSpPr>
          <p:cNvPr id="39" name="Text Placeholder 3"/>
          <p:cNvSpPr>
            <a:spLocks noGrp="1"/>
          </p:cNvSpPr>
          <p:nvPr>
            <p:ph type="body" sz="half" idx="27"/>
          </p:nvPr>
        </p:nvSpPr>
        <p:spPr>
          <a:xfrm>
            <a:off x="7009780" y="3629620"/>
            <a:ext cx="1461669" cy="92333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ctr">
              <a:buNone/>
              <a:defRPr sz="1100" b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654085" y="3038470"/>
            <a:ext cx="1440304" cy="533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6"/>
          </p:nvPr>
        </p:nvSpPr>
        <p:spPr>
          <a:xfrm>
            <a:off x="855171" y="3132079"/>
            <a:ext cx="1025432" cy="38173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bg2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25" name="Rectangle 24"/>
          <p:cNvSpPr/>
          <p:nvPr userDrawn="1"/>
        </p:nvSpPr>
        <p:spPr>
          <a:xfrm>
            <a:off x="2255397" y="3038470"/>
            <a:ext cx="1440304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6" name="Text Placeholder 3"/>
          <p:cNvSpPr>
            <a:spLocks noGrp="1"/>
          </p:cNvSpPr>
          <p:nvPr>
            <p:ph type="body" sz="half" idx="19"/>
          </p:nvPr>
        </p:nvSpPr>
        <p:spPr>
          <a:xfrm>
            <a:off x="2456483" y="3132079"/>
            <a:ext cx="1025432" cy="38173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bg2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29" name="Rectangle 28"/>
          <p:cNvSpPr/>
          <p:nvPr userDrawn="1"/>
        </p:nvSpPr>
        <p:spPr>
          <a:xfrm>
            <a:off x="3845869" y="3038470"/>
            <a:ext cx="1440304" cy="533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0" name="Text Placeholder 3"/>
          <p:cNvSpPr>
            <a:spLocks noGrp="1"/>
          </p:cNvSpPr>
          <p:nvPr>
            <p:ph type="body" sz="half" idx="22"/>
          </p:nvPr>
        </p:nvSpPr>
        <p:spPr>
          <a:xfrm>
            <a:off x="4046955" y="3132079"/>
            <a:ext cx="1025432" cy="38173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bg2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35" name="Rectangle 34"/>
          <p:cNvSpPr/>
          <p:nvPr userDrawn="1"/>
        </p:nvSpPr>
        <p:spPr>
          <a:xfrm>
            <a:off x="5428237" y="3038470"/>
            <a:ext cx="1440304" cy="533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" name="Text Placeholder 3"/>
          <p:cNvSpPr>
            <a:spLocks noGrp="1"/>
          </p:cNvSpPr>
          <p:nvPr>
            <p:ph type="body" sz="half" idx="25"/>
          </p:nvPr>
        </p:nvSpPr>
        <p:spPr>
          <a:xfrm>
            <a:off x="5629323" y="3132079"/>
            <a:ext cx="1025432" cy="38173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bg2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41" name="Rectangle 40"/>
          <p:cNvSpPr/>
          <p:nvPr userDrawn="1"/>
        </p:nvSpPr>
        <p:spPr>
          <a:xfrm>
            <a:off x="7026813" y="3038470"/>
            <a:ext cx="1440304" cy="533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4" name="Text Placeholder 3"/>
          <p:cNvSpPr>
            <a:spLocks noGrp="1"/>
          </p:cNvSpPr>
          <p:nvPr>
            <p:ph type="body" sz="half" idx="28"/>
          </p:nvPr>
        </p:nvSpPr>
        <p:spPr>
          <a:xfrm>
            <a:off x="7227899" y="3132079"/>
            <a:ext cx="1025432" cy="38173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bg2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952500" y="514263"/>
            <a:ext cx="72390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3000" b="1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14600" y="866254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4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" presetClass="entr" presetSubtype="4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" presetClass="entr" presetSubtype="4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500"/>
                            </p:stCondLst>
                            <p:childTnLst>
                              <p:par>
                                <p:cTn id="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000"/>
                            </p:stCondLst>
                            <p:childTnLst>
                              <p:par>
                                <p:cTn id="91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500"/>
                            </p:stCondLst>
                            <p:childTnLst>
                              <p:par>
                                <p:cTn id="95" presetID="2" presetClass="entr" presetSubtype="4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4" grpId="0" build="p">
        <p:tmplLst>
          <p:tmpl lvl="1">
            <p:tnLst>
              <p:par>
                <p:cTn presetID="2" presetClass="entr" presetSubtype="4" accel="50000" decel="50000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3" grpId="0" animBg="1"/>
      <p:bldP spid="24" grpId="0" build="p">
        <p:tmplLst>
          <p:tmpl lvl="1">
            <p:tnLst>
              <p:par>
                <p:cTn presetID="2" presetClass="entr" presetSubtype="4" accel="50000" decel="50000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7" grpId="0" animBg="1"/>
      <p:bldP spid="28" grpId="0" build="p">
        <p:tmplLst>
          <p:tmpl lvl="1">
            <p:tnLst>
              <p:par>
                <p:cTn presetID="2" presetClass="entr" presetSubtype="4" accel="50000" decel="50000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 animBg="1"/>
      <p:bldP spid="33" grpId="0" build="p">
        <p:tmplLst>
          <p:tmpl lvl="1">
            <p:tnLst>
              <p:par>
                <p:cTn presetID="2" presetClass="entr" presetSubtype="4" accel="50000" decel="50000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 animBg="1"/>
      <p:bldP spid="39" grpId="0" build="p">
        <p:tmplLst>
          <p:tmpl lvl="1">
            <p:tnLst>
              <p:par>
                <p:cTn presetID="2" presetClass="entr" presetSubtype="4" accel="50000" decel="50000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animBg="1"/>
      <p:bldP spid="22" grpId="0" build="p">
        <p:tmplLst>
          <p:tmpl lvl="1">
            <p:tnLst>
              <p:par>
                <p:cTn presetID="22" presetClass="entr" presetSubtype="4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/>
      <p:bldP spid="26" grpId="0" build="p">
        <p:tmplLst>
          <p:tmpl lvl="1">
            <p:tnLst>
              <p:par>
                <p:cTn presetID="22" presetClass="entr" presetSubtype="4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animBg="1"/>
      <p:bldP spid="30" grpId="0" build="p">
        <p:tmplLst>
          <p:tmpl lvl="1">
            <p:tnLst>
              <p:par>
                <p:cTn presetID="22" presetClass="entr" presetSubtype="4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animBg="1"/>
      <p:bldP spid="36" grpId="0" build="p">
        <p:tmplLst>
          <p:tmpl lvl="1">
            <p:tnLst>
              <p:par>
                <p:cTn presetID="22" presetClass="entr" presetSubtype="4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animBg="1"/>
      <p:bldP spid="44" grpId="0" build="p">
        <p:tmplLst>
          <p:tmpl lvl="1">
            <p:tnLst>
              <p:par>
                <p:cTn presetID="22" presetClass="entr" presetSubtype="4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am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657129" y="1504950"/>
            <a:ext cx="1421516" cy="1421092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 bIns="182880" anchor="b"/>
          <a:lstStyle>
            <a:lvl1pPr algn="ctr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5"/>
          </p:nvPr>
        </p:nvSpPr>
        <p:spPr>
          <a:xfrm>
            <a:off x="637052" y="3483147"/>
            <a:ext cx="1461669" cy="92333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ctr">
              <a:buNone/>
              <a:defRPr sz="1100" b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2258441" y="1504950"/>
            <a:ext cx="1421516" cy="1421092"/>
          </a:xfrm>
          <a:prstGeom prst="ellipse">
            <a:avLst/>
          </a:prstGeom>
          <a:ln w="19050">
            <a:solidFill>
              <a:schemeClr val="accent2"/>
            </a:solidFill>
          </a:ln>
        </p:spPr>
        <p:txBody>
          <a:bodyPr bIns="182880" anchor="b"/>
          <a:lstStyle>
            <a:lvl1pPr algn="ctr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8"/>
          </p:nvPr>
        </p:nvSpPr>
        <p:spPr>
          <a:xfrm>
            <a:off x="2238364" y="3483147"/>
            <a:ext cx="1461669" cy="92333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ctr">
              <a:buNone/>
              <a:defRPr sz="1100" b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" name="Picture Placeholder 7"/>
          <p:cNvSpPr>
            <a:spLocks noGrp="1"/>
          </p:cNvSpPr>
          <p:nvPr>
            <p:ph type="pic" sz="quarter" idx="20" hasCustomPrompt="1"/>
          </p:nvPr>
        </p:nvSpPr>
        <p:spPr>
          <a:xfrm>
            <a:off x="3848913" y="1504950"/>
            <a:ext cx="1421516" cy="1421092"/>
          </a:xfrm>
          <a:prstGeom prst="ellipse">
            <a:avLst/>
          </a:prstGeom>
          <a:ln w="19050">
            <a:solidFill>
              <a:schemeClr val="accent3"/>
            </a:solidFill>
          </a:ln>
        </p:spPr>
        <p:txBody>
          <a:bodyPr bIns="182880" anchor="b"/>
          <a:lstStyle>
            <a:lvl1pPr algn="ctr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half" idx="21"/>
          </p:nvPr>
        </p:nvSpPr>
        <p:spPr>
          <a:xfrm>
            <a:off x="3828836" y="3483147"/>
            <a:ext cx="1461669" cy="92333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ctr">
              <a:buNone/>
              <a:defRPr sz="1100" b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Picture Placeholder 7"/>
          <p:cNvSpPr>
            <a:spLocks noGrp="1"/>
          </p:cNvSpPr>
          <p:nvPr>
            <p:ph type="pic" sz="quarter" idx="23" hasCustomPrompt="1"/>
          </p:nvPr>
        </p:nvSpPr>
        <p:spPr>
          <a:xfrm>
            <a:off x="5431281" y="1504950"/>
            <a:ext cx="1421516" cy="1421092"/>
          </a:xfrm>
          <a:prstGeom prst="ellipse">
            <a:avLst/>
          </a:prstGeom>
          <a:ln w="19050">
            <a:solidFill>
              <a:schemeClr val="accent4"/>
            </a:solidFill>
          </a:ln>
        </p:spPr>
        <p:txBody>
          <a:bodyPr bIns="182880" anchor="b"/>
          <a:lstStyle>
            <a:lvl1pPr algn="ctr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sp>
        <p:nvSpPr>
          <p:cNvPr id="33" name="Text Placeholder 3"/>
          <p:cNvSpPr>
            <a:spLocks noGrp="1"/>
          </p:cNvSpPr>
          <p:nvPr>
            <p:ph type="body" sz="half" idx="24"/>
          </p:nvPr>
        </p:nvSpPr>
        <p:spPr>
          <a:xfrm>
            <a:off x="5411204" y="3483147"/>
            <a:ext cx="1461669" cy="92333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ctr">
              <a:buNone/>
              <a:defRPr sz="1100" b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Picture Placeholder 7"/>
          <p:cNvSpPr>
            <a:spLocks noGrp="1"/>
          </p:cNvSpPr>
          <p:nvPr>
            <p:ph type="pic" sz="quarter" idx="26" hasCustomPrompt="1"/>
          </p:nvPr>
        </p:nvSpPr>
        <p:spPr>
          <a:xfrm>
            <a:off x="7029857" y="1504950"/>
            <a:ext cx="1421516" cy="1421092"/>
          </a:xfrm>
          <a:prstGeom prst="ellipse">
            <a:avLst/>
          </a:prstGeom>
          <a:ln w="19050">
            <a:solidFill>
              <a:schemeClr val="accent5"/>
            </a:solidFill>
          </a:ln>
        </p:spPr>
        <p:txBody>
          <a:bodyPr bIns="182880" anchor="b"/>
          <a:lstStyle>
            <a:lvl1pPr algn="ctr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sp>
        <p:nvSpPr>
          <p:cNvPr id="39" name="Text Placeholder 3"/>
          <p:cNvSpPr>
            <a:spLocks noGrp="1"/>
          </p:cNvSpPr>
          <p:nvPr>
            <p:ph type="body" sz="half" idx="27"/>
          </p:nvPr>
        </p:nvSpPr>
        <p:spPr>
          <a:xfrm>
            <a:off x="7009780" y="3483147"/>
            <a:ext cx="1461669" cy="92333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ctr">
              <a:buNone/>
              <a:defRPr sz="1100" b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6"/>
          </p:nvPr>
        </p:nvSpPr>
        <p:spPr>
          <a:xfrm>
            <a:off x="855171" y="2985606"/>
            <a:ext cx="1025432" cy="38173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accent1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26" name="Text Placeholder 3"/>
          <p:cNvSpPr>
            <a:spLocks noGrp="1"/>
          </p:cNvSpPr>
          <p:nvPr>
            <p:ph type="body" sz="half" idx="19"/>
          </p:nvPr>
        </p:nvSpPr>
        <p:spPr>
          <a:xfrm>
            <a:off x="2456483" y="2985606"/>
            <a:ext cx="1025432" cy="38173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accent2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30" name="Text Placeholder 3"/>
          <p:cNvSpPr>
            <a:spLocks noGrp="1"/>
          </p:cNvSpPr>
          <p:nvPr>
            <p:ph type="body" sz="half" idx="22"/>
          </p:nvPr>
        </p:nvSpPr>
        <p:spPr>
          <a:xfrm>
            <a:off x="4046955" y="2985606"/>
            <a:ext cx="1025432" cy="38173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accent3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36" name="Text Placeholder 3"/>
          <p:cNvSpPr>
            <a:spLocks noGrp="1"/>
          </p:cNvSpPr>
          <p:nvPr>
            <p:ph type="body" sz="half" idx="25"/>
          </p:nvPr>
        </p:nvSpPr>
        <p:spPr>
          <a:xfrm>
            <a:off x="5629323" y="2985606"/>
            <a:ext cx="1025432" cy="38173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accent4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44" name="Text Placeholder 3"/>
          <p:cNvSpPr>
            <a:spLocks noGrp="1"/>
          </p:cNvSpPr>
          <p:nvPr>
            <p:ph type="body" sz="half" idx="28"/>
          </p:nvPr>
        </p:nvSpPr>
        <p:spPr>
          <a:xfrm>
            <a:off x="7227899" y="2985606"/>
            <a:ext cx="1025432" cy="38173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accent5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952500" y="514263"/>
            <a:ext cx="72390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3000" b="1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14600" y="866254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4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500"/>
                            </p:stCondLst>
                            <p:childTnLst>
                              <p:par>
                                <p:cTn id="71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4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4" grpId="0" build="p">
        <p:tmplLst>
          <p:tmpl lvl="1">
            <p:tnLst>
              <p:par>
                <p:cTn presetID="2" presetClass="entr" presetSubtype="4" accel="50000" decel="50000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3" grpId="0" animBg="1"/>
      <p:bldP spid="24" grpId="0" build="p">
        <p:tmplLst>
          <p:tmpl lvl="1">
            <p:tnLst>
              <p:par>
                <p:cTn presetID="2" presetClass="entr" presetSubtype="4" accel="50000" decel="50000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7" grpId="0" animBg="1"/>
      <p:bldP spid="28" grpId="0" build="p">
        <p:tmplLst>
          <p:tmpl lvl="1">
            <p:tnLst>
              <p:par>
                <p:cTn presetID="2" presetClass="entr" presetSubtype="4" accel="50000" decel="50000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 animBg="1"/>
      <p:bldP spid="33" grpId="0" build="p">
        <p:tmplLst>
          <p:tmpl lvl="1">
            <p:tnLst>
              <p:par>
                <p:cTn presetID="2" presetClass="entr" presetSubtype="4" accel="50000" decel="50000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 animBg="1"/>
      <p:bldP spid="39" grpId="0" build="p">
        <p:tmplLst>
          <p:tmpl lvl="1">
            <p:tnLst>
              <p:par>
                <p:cTn presetID="2" presetClass="entr" presetSubtype="4" accel="50000" decel="50000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2" presetClass="entr" presetSubtype="4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22" presetClass="entr" presetSubtype="4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2" presetClass="entr" presetSubtype="4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2" presetClass="entr" presetSubtype="4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2" presetClass="entr" presetSubtype="4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ockUp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 userDrawn="1"/>
        </p:nvGrpSpPr>
        <p:grpSpPr>
          <a:xfrm>
            <a:off x="2976446" y="1294956"/>
            <a:ext cx="3257820" cy="2592090"/>
            <a:chOff x="2094899" y="1081795"/>
            <a:chExt cx="4400683" cy="3501414"/>
          </a:xfrm>
        </p:grpSpPr>
        <p:sp>
          <p:nvSpPr>
            <p:cNvPr id="20" name="Rectangle 19"/>
            <p:cNvSpPr/>
            <p:nvPr/>
          </p:nvSpPr>
          <p:spPr>
            <a:xfrm>
              <a:off x="2261198" y="1247618"/>
              <a:ext cx="4081379" cy="2259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2000" dirty="0"/>
            </a:p>
          </p:txBody>
        </p:sp>
        <p:sp>
          <p:nvSpPr>
            <p:cNvPr id="31" name="Freeform 5"/>
            <p:cNvSpPr>
              <a:spLocks noEditPoints="1"/>
            </p:cNvSpPr>
            <p:nvPr/>
          </p:nvSpPr>
          <p:spPr bwMode="auto">
            <a:xfrm>
              <a:off x="2094899" y="1081795"/>
              <a:ext cx="4400683" cy="2608522"/>
            </a:xfrm>
            <a:custGeom>
              <a:avLst/>
              <a:gdLst/>
              <a:ahLst/>
              <a:cxnLst>
                <a:cxn ang="0">
                  <a:pos x="1757" y="0"/>
                </a:cxn>
                <a:cxn ang="0">
                  <a:pos x="921" y="0"/>
                </a:cxn>
                <a:cxn ang="0">
                  <a:pos x="893" y="0"/>
                </a:cxn>
                <a:cxn ang="0">
                  <a:pos x="56" y="0"/>
                </a:cxn>
                <a:cxn ang="0">
                  <a:pos x="0" y="47"/>
                </a:cxn>
                <a:cxn ang="0">
                  <a:pos x="0" y="1076"/>
                </a:cxn>
                <a:cxn ang="0">
                  <a:pos x="1816" y="1076"/>
                </a:cxn>
                <a:cxn ang="0">
                  <a:pos x="1816" y="47"/>
                </a:cxn>
                <a:cxn ang="0">
                  <a:pos x="1757" y="0"/>
                </a:cxn>
                <a:cxn ang="0">
                  <a:pos x="1732" y="1000"/>
                </a:cxn>
                <a:cxn ang="0">
                  <a:pos x="76" y="1000"/>
                </a:cxn>
                <a:cxn ang="0">
                  <a:pos x="76" y="68"/>
                </a:cxn>
                <a:cxn ang="0">
                  <a:pos x="1732" y="68"/>
                </a:cxn>
                <a:cxn ang="0">
                  <a:pos x="1732" y="1000"/>
                </a:cxn>
              </a:cxnLst>
              <a:rect l="0" t="0" r="r" b="b"/>
              <a:pathLst>
                <a:path w="1816" h="1076">
                  <a:moveTo>
                    <a:pt x="1757" y="0"/>
                  </a:moveTo>
                  <a:cubicBezTo>
                    <a:pt x="921" y="0"/>
                    <a:pt x="921" y="0"/>
                    <a:pt x="921" y="0"/>
                  </a:cubicBezTo>
                  <a:cubicBezTo>
                    <a:pt x="893" y="0"/>
                    <a:pt x="893" y="0"/>
                    <a:pt x="893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27" y="0"/>
                    <a:pt x="0" y="17"/>
                    <a:pt x="0" y="47"/>
                  </a:cubicBezTo>
                  <a:cubicBezTo>
                    <a:pt x="0" y="1076"/>
                    <a:pt x="0" y="1076"/>
                    <a:pt x="0" y="1076"/>
                  </a:cubicBezTo>
                  <a:cubicBezTo>
                    <a:pt x="1816" y="1076"/>
                    <a:pt x="1816" y="1076"/>
                    <a:pt x="1816" y="1076"/>
                  </a:cubicBezTo>
                  <a:cubicBezTo>
                    <a:pt x="1816" y="47"/>
                    <a:pt x="1816" y="47"/>
                    <a:pt x="1816" y="47"/>
                  </a:cubicBezTo>
                  <a:cubicBezTo>
                    <a:pt x="1816" y="17"/>
                    <a:pt x="1787" y="0"/>
                    <a:pt x="1757" y="0"/>
                  </a:cubicBezTo>
                  <a:moveTo>
                    <a:pt x="1732" y="1000"/>
                  </a:moveTo>
                  <a:cubicBezTo>
                    <a:pt x="76" y="1000"/>
                    <a:pt x="76" y="1000"/>
                    <a:pt x="76" y="1000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1732" y="68"/>
                    <a:pt x="1732" y="68"/>
                    <a:pt x="1732" y="68"/>
                  </a:cubicBezTo>
                  <a:cubicBezTo>
                    <a:pt x="1732" y="1000"/>
                    <a:pt x="1732" y="1000"/>
                    <a:pt x="1732" y="1000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n-US" sz="2000" dirty="0"/>
            </a:p>
          </p:txBody>
        </p:sp>
        <p:sp>
          <p:nvSpPr>
            <p:cNvPr id="33" name="Freeform 23"/>
            <p:cNvSpPr>
              <a:spLocks/>
            </p:cNvSpPr>
            <p:nvPr/>
          </p:nvSpPr>
          <p:spPr bwMode="auto">
            <a:xfrm>
              <a:off x="2311744" y="1247618"/>
              <a:ext cx="3979748" cy="2259869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0" y="0"/>
                </a:cxn>
                <a:cxn ang="0">
                  <a:pos x="1872" y="1063"/>
                </a:cxn>
                <a:cxn ang="0">
                  <a:pos x="1872" y="0"/>
                </a:cxn>
              </a:cxnLst>
              <a:rect l="0" t="0" r="r" b="b"/>
              <a:pathLst>
                <a:path w="1872" h="1063">
                  <a:moveTo>
                    <a:pt x="1872" y="0"/>
                  </a:moveTo>
                  <a:lnTo>
                    <a:pt x="0" y="0"/>
                  </a:lnTo>
                  <a:lnTo>
                    <a:pt x="1872" y="1063"/>
                  </a:lnTo>
                  <a:lnTo>
                    <a:pt x="1872" y="0"/>
                  </a:lnTo>
                  <a:close/>
                </a:path>
              </a:pathLst>
            </a:custGeom>
            <a:solidFill>
              <a:srgbClr val="FFFFFF">
                <a:alpha val="16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n-US" sz="2000" dirty="0"/>
            </a:p>
          </p:txBody>
        </p:sp>
        <p:sp>
          <p:nvSpPr>
            <p:cNvPr id="34" name="Freeform 27"/>
            <p:cNvSpPr>
              <a:spLocks/>
            </p:cNvSpPr>
            <p:nvPr/>
          </p:nvSpPr>
          <p:spPr bwMode="auto">
            <a:xfrm>
              <a:off x="2094899" y="3690315"/>
              <a:ext cx="4400683" cy="3975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0"/>
                </a:cxn>
                <a:cxn ang="0">
                  <a:pos x="56" y="164"/>
                </a:cxn>
                <a:cxn ang="0">
                  <a:pos x="893" y="164"/>
                </a:cxn>
                <a:cxn ang="0">
                  <a:pos x="921" y="164"/>
                </a:cxn>
                <a:cxn ang="0">
                  <a:pos x="1757" y="164"/>
                </a:cxn>
                <a:cxn ang="0">
                  <a:pos x="1816" y="100"/>
                </a:cxn>
                <a:cxn ang="0">
                  <a:pos x="1816" y="0"/>
                </a:cxn>
                <a:cxn ang="0">
                  <a:pos x="0" y="0"/>
                </a:cxn>
              </a:cxnLst>
              <a:rect l="0" t="0" r="r" b="b"/>
              <a:pathLst>
                <a:path w="1816" h="164">
                  <a:moveTo>
                    <a:pt x="0" y="0"/>
                  </a:moveTo>
                  <a:cubicBezTo>
                    <a:pt x="0" y="100"/>
                    <a:pt x="0" y="100"/>
                    <a:pt x="0" y="100"/>
                  </a:cubicBezTo>
                  <a:cubicBezTo>
                    <a:pt x="0" y="130"/>
                    <a:pt x="27" y="164"/>
                    <a:pt x="56" y="164"/>
                  </a:cubicBezTo>
                  <a:cubicBezTo>
                    <a:pt x="893" y="164"/>
                    <a:pt x="893" y="164"/>
                    <a:pt x="893" y="164"/>
                  </a:cubicBezTo>
                  <a:cubicBezTo>
                    <a:pt x="921" y="164"/>
                    <a:pt x="921" y="164"/>
                    <a:pt x="921" y="164"/>
                  </a:cubicBezTo>
                  <a:cubicBezTo>
                    <a:pt x="1757" y="164"/>
                    <a:pt x="1757" y="164"/>
                    <a:pt x="1757" y="164"/>
                  </a:cubicBezTo>
                  <a:cubicBezTo>
                    <a:pt x="1787" y="164"/>
                    <a:pt x="1816" y="130"/>
                    <a:pt x="1816" y="100"/>
                  </a:cubicBezTo>
                  <a:cubicBezTo>
                    <a:pt x="1816" y="0"/>
                    <a:pt x="1816" y="0"/>
                    <a:pt x="1816" y="0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83000">
                  <a:schemeClr val="bg1">
                    <a:lumMod val="75000"/>
                  </a:schemeClr>
                </a:gs>
                <a:gs pos="54000">
                  <a:schemeClr val="bg1">
                    <a:lumMod val="85000"/>
                  </a:schemeClr>
                </a:gs>
              </a:gsLst>
              <a:lin ang="18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r>
                <a:rPr lang="en-US" sz="2000" dirty="0" smtClean="0"/>
                <a:t> </a:t>
              </a:r>
              <a:endParaRPr lang="en-US" sz="2000" dirty="0"/>
            </a:p>
          </p:txBody>
        </p:sp>
        <p:sp>
          <p:nvSpPr>
            <p:cNvPr id="35" name="Freeform 29"/>
            <p:cNvSpPr>
              <a:spLocks/>
            </p:cNvSpPr>
            <p:nvPr/>
          </p:nvSpPr>
          <p:spPr bwMode="auto">
            <a:xfrm>
              <a:off x="3506519" y="4087866"/>
              <a:ext cx="1590198" cy="495343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22" y="0"/>
                </a:cxn>
                <a:cxn ang="0">
                  <a:pos x="143" y="0"/>
                </a:cxn>
                <a:cxn ang="0">
                  <a:pos x="102" y="128"/>
                </a:cxn>
                <a:cxn ang="0">
                  <a:pos x="108" y="204"/>
                </a:cxn>
                <a:cxn ang="0">
                  <a:pos x="322" y="204"/>
                </a:cxn>
                <a:cxn ang="0">
                  <a:pos x="335" y="204"/>
                </a:cxn>
                <a:cxn ang="0">
                  <a:pos x="549" y="204"/>
                </a:cxn>
                <a:cxn ang="0">
                  <a:pos x="555" y="128"/>
                </a:cxn>
                <a:cxn ang="0">
                  <a:pos x="513" y="0"/>
                </a:cxn>
                <a:cxn ang="0">
                  <a:pos x="335" y="0"/>
                </a:cxn>
              </a:cxnLst>
              <a:rect l="0" t="0" r="r" b="b"/>
              <a:pathLst>
                <a:path w="656" h="204">
                  <a:moveTo>
                    <a:pt x="335" y="0"/>
                  </a:moveTo>
                  <a:cubicBezTo>
                    <a:pt x="322" y="0"/>
                    <a:pt x="322" y="0"/>
                    <a:pt x="322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3" y="0"/>
                    <a:pt x="142" y="88"/>
                    <a:pt x="102" y="128"/>
                  </a:cubicBezTo>
                  <a:cubicBezTo>
                    <a:pt x="62" y="169"/>
                    <a:pt x="0" y="204"/>
                    <a:pt x="108" y="204"/>
                  </a:cubicBezTo>
                  <a:cubicBezTo>
                    <a:pt x="322" y="204"/>
                    <a:pt x="322" y="204"/>
                    <a:pt x="322" y="204"/>
                  </a:cubicBezTo>
                  <a:cubicBezTo>
                    <a:pt x="335" y="204"/>
                    <a:pt x="335" y="204"/>
                    <a:pt x="335" y="204"/>
                  </a:cubicBezTo>
                  <a:cubicBezTo>
                    <a:pt x="549" y="204"/>
                    <a:pt x="549" y="204"/>
                    <a:pt x="549" y="204"/>
                  </a:cubicBezTo>
                  <a:cubicBezTo>
                    <a:pt x="656" y="204"/>
                    <a:pt x="594" y="169"/>
                    <a:pt x="555" y="128"/>
                  </a:cubicBezTo>
                  <a:cubicBezTo>
                    <a:pt x="515" y="88"/>
                    <a:pt x="513" y="0"/>
                    <a:pt x="513" y="0"/>
                  </a:cubicBezTo>
                  <a:lnTo>
                    <a:pt x="335" y="0"/>
                  </a:lnTo>
                  <a:close/>
                </a:path>
              </a:pathLst>
            </a:custGeom>
            <a:gradFill>
              <a:gsLst>
                <a:gs pos="42000">
                  <a:schemeClr val="bg1">
                    <a:lumMod val="75000"/>
                  </a:schemeClr>
                </a:gs>
                <a:gs pos="6000">
                  <a:schemeClr val="bg1">
                    <a:lumMod val="85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n-US" sz="2000" dirty="0"/>
            </a:p>
          </p:txBody>
        </p:sp>
      </p:grpSp>
      <p:sp>
        <p:nvSpPr>
          <p:cNvPr id="36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3115475" y="1409700"/>
            <a:ext cx="2958487" cy="1672978"/>
          </a:xfrm>
          <a:prstGeom prst="rect">
            <a:avLst/>
          </a:prstGeom>
          <a:ln>
            <a:noFill/>
          </a:ln>
        </p:spPr>
        <p:txBody>
          <a:bodyPr tIns="0" bIns="274320" anchor="b"/>
          <a:lstStyle>
            <a:lvl1pPr algn="ctr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952500" y="514263"/>
            <a:ext cx="72390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3000" b="1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14600" y="866254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52500" y="514263"/>
            <a:ext cx="72390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3000" b="1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14600" y="866254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1349547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am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own Arrow Callout 17"/>
          <p:cNvSpPr/>
          <p:nvPr userDrawn="1"/>
        </p:nvSpPr>
        <p:spPr bwMode="auto">
          <a:xfrm>
            <a:off x="0" y="0"/>
            <a:ext cx="9144000" cy="2529116"/>
          </a:xfrm>
          <a:prstGeom prst="downArrowCallout">
            <a:avLst>
              <a:gd name="adj1" fmla="val 32676"/>
              <a:gd name="adj2" fmla="val 14109"/>
              <a:gd name="adj3" fmla="val 10498"/>
              <a:gd name="adj4" fmla="val 92638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1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3749378" y="466776"/>
            <a:ext cx="1645247" cy="1644754"/>
          </a:xfrm>
          <a:prstGeom prst="ellips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 bIns="182880" anchor="b"/>
          <a:lstStyle>
            <a:lvl1pPr algn="ctr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Image Holder</a:t>
            </a:r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0" y="956310"/>
            <a:ext cx="9144000" cy="1594004"/>
            <a:chOff x="0" y="956310"/>
            <a:chExt cx="9144000" cy="1594004"/>
          </a:xfrm>
        </p:grpSpPr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0" y="956310"/>
              <a:ext cx="9144000" cy="1300543"/>
            </a:xfrm>
            <a:custGeom>
              <a:avLst/>
              <a:gdLst/>
              <a:ahLst/>
              <a:cxnLst>
                <a:cxn ang="0">
                  <a:pos x="30" y="330"/>
                </a:cxn>
                <a:cxn ang="0">
                  <a:pos x="99" y="339"/>
                </a:cxn>
                <a:cxn ang="0">
                  <a:pos x="181" y="385"/>
                </a:cxn>
                <a:cxn ang="0">
                  <a:pos x="289" y="307"/>
                </a:cxn>
                <a:cxn ang="0">
                  <a:pos x="364" y="303"/>
                </a:cxn>
                <a:cxn ang="0">
                  <a:pos x="444" y="328"/>
                </a:cxn>
                <a:cxn ang="0">
                  <a:pos x="528" y="322"/>
                </a:cxn>
                <a:cxn ang="0">
                  <a:pos x="661" y="60"/>
                </a:cxn>
                <a:cxn ang="0">
                  <a:pos x="697" y="60"/>
                </a:cxn>
                <a:cxn ang="0">
                  <a:pos x="726" y="57"/>
                </a:cxn>
                <a:cxn ang="0">
                  <a:pos x="768" y="290"/>
                </a:cxn>
                <a:cxn ang="0">
                  <a:pos x="800" y="246"/>
                </a:cxn>
                <a:cxn ang="0">
                  <a:pos x="888" y="176"/>
                </a:cxn>
                <a:cxn ang="0">
                  <a:pos x="955" y="208"/>
                </a:cxn>
                <a:cxn ang="0">
                  <a:pos x="993" y="358"/>
                </a:cxn>
                <a:cxn ang="0">
                  <a:pos x="1025" y="178"/>
                </a:cxn>
                <a:cxn ang="0">
                  <a:pos x="1138" y="172"/>
                </a:cxn>
                <a:cxn ang="0">
                  <a:pos x="1216" y="161"/>
                </a:cxn>
                <a:cxn ang="0">
                  <a:pos x="1241" y="144"/>
                </a:cxn>
                <a:cxn ang="0">
                  <a:pos x="1300" y="0"/>
                </a:cxn>
                <a:cxn ang="0">
                  <a:pos x="1428" y="157"/>
                </a:cxn>
                <a:cxn ang="0">
                  <a:pos x="1462" y="102"/>
                </a:cxn>
                <a:cxn ang="0">
                  <a:pos x="1492" y="57"/>
                </a:cxn>
                <a:cxn ang="0">
                  <a:pos x="1531" y="55"/>
                </a:cxn>
                <a:cxn ang="0">
                  <a:pos x="1567" y="100"/>
                </a:cxn>
                <a:cxn ang="0">
                  <a:pos x="1670" y="159"/>
                </a:cxn>
                <a:cxn ang="0">
                  <a:pos x="1700" y="127"/>
                </a:cxn>
                <a:cxn ang="0">
                  <a:pos x="1782" y="297"/>
                </a:cxn>
                <a:cxn ang="0">
                  <a:pos x="1843" y="153"/>
                </a:cxn>
                <a:cxn ang="0">
                  <a:pos x="1939" y="153"/>
                </a:cxn>
                <a:cxn ang="0">
                  <a:pos x="1973" y="225"/>
                </a:cxn>
                <a:cxn ang="0">
                  <a:pos x="2011" y="131"/>
                </a:cxn>
                <a:cxn ang="0">
                  <a:pos x="2072" y="127"/>
                </a:cxn>
                <a:cxn ang="0">
                  <a:pos x="2127" y="136"/>
                </a:cxn>
                <a:cxn ang="0">
                  <a:pos x="2160" y="227"/>
                </a:cxn>
                <a:cxn ang="0">
                  <a:pos x="2198" y="358"/>
                </a:cxn>
                <a:cxn ang="0">
                  <a:pos x="2238" y="153"/>
                </a:cxn>
                <a:cxn ang="0">
                  <a:pos x="2291" y="153"/>
                </a:cxn>
                <a:cxn ang="0">
                  <a:pos x="2381" y="313"/>
                </a:cxn>
                <a:cxn ang="0">
                  <a:pos x="2417" y="339"/>
                </a:cxn>
                <a:cxn ang="0">
                  <a:pos x="2434" y="288"/>
                </a:cxn>
                <a:cxn ang="0">
                  <a:pos x="2501" y="330"/>
                </a:cxn>
                <a:cxn ang="0">
                  <a:pos x="2535" y="400"/>
                </a:cxn>
                <a:cxn ang="0">
                  <a:pos x="2705" y="377"/>
                </a:cxn>
                <a:cxn ang="0">
                  <a:pos x="2753" y="362"/>
                </a:cxn>
                <a:cxn ang="0">
                  <a:pos x="2785" y="337"/>
                </a:cxn>
                <a:cxn ang="0">
                  <a:pos x="2835" y="392"/>
                </a:cxn>
                <a:cxn ang="0">
                  <a:pos x="2875" y="307"/>
                </a:cxn>
                <a:cxn ang="0">
                  <a:pos x="2915" y="402"/>
                </a:cxn>
                <a:cxn ang="0">
                  <a:pos x="2940" y="307"/>
                </a:cxn>
                <a:cxn ang="0">
                  <a:pos x="2989" y="407"/>
                </a:cxn>
                <a:cxn ang="0">
                  <a:pos x="3050" y="381"/>
                </a:cxn>
                <a:cxn ang="0">
                  <a:pos x="3102" y="404"/>
                </a:cxn>
                <a:cxn ang="0">
                  <a:pos x="3142" y="373"/>
                </a:cxn>
                <a:cxn ang="0">
                  <a:pos x="3182" y="409"/>
                </a:cxn>
                <a:cxn ang="0">
                  <a:pos x="3239" y="455"/>
                </a:cxn>
              </a:cxnLst>
              <a:rect l="0" t="0" r="r" b="b"/>
              <a:pathLst>
                <a:path w="3239" h="455">
                  <a:moveTo>
                    <a:pt x="0" y="455"/>
                  </a:moveTo>
                  <a:lnTo>
                    <a:pt x="0" y="349"/>
                  </a:lnTo>
                  <a:lnTo>
                    <a:pt x="30" y="349"/>
                  </a:lnTo>
                  <a:lnTo>
                    <a:pt x="30" y="330"/>
                  </a:lnTo>
                  <a:lnTo>
                    <a:pt x="85" y="330"/>
                  </a:lnTo>
                  <a:lnTo>
                    <a:pt x="85" y="356"/>
                  </a:lnTo>
                  <a:lnTo>
                    <a:pt x="99" y="356"/>
                  </a:lnTo>
                  <a:lnTo>
                    <a:pt x="99" y="339"/>
                  </a:lnTo>
                  <a:lnTo>
                    <a:pt x="122" y="339"/>
                  </a:lnTo>
                  <a:lnTo>
                    <a:pt x="122" y="368"/>
                  </a:lnTo>
                  <a:lnTo>
                    <a:pt x="181" y="368"/>
                  </a:lnTo>
                  <a:lnTo>
                    <a:pt x="181" y="385"/>
                  </a:lnTo>
                  <a:lnTo>
                    <a:pt x="251" y="385"/>
                  </a:lnTo>
                  <a:lnTo>
                    <a:pt x="251" y="322"/>
                  </a:lnTo>
                  <a:lnTo>
                    <a:pt x="289" y="322"/>
                  </a:lnTo>
                  <a:lnTo>
                    <a:pt x="289" y="307"/>
                  </a:lnTo>
                  <a:lnTo>
                    <a:pt x="331" y="307"/>
                  </a:lnTo>
                  <a:lnTo>
                    <a:pt x="331" y="290"/>
                  </a:lnTo>
                  <a:lnTo>
                    <a:pt x="364" y="290"/>
                  </a:lnTo>
                  <a:lnTo>
                    <a:pt x="364" y="303"/>
                  </a:lnTo>
                  <a:lnTo>
                    <a:pt x="411" y="303"/>
                  </a:lnTo>
                  <a:lnTo>
                    <a:pt x="411" y="311"/>
                  </a:lnTo>
                  <a:lnTo>
                    <a:pt x="444" y="311"/>
                  </a:lnTo>
                  <a:lnTo>
                    <a:pt x="444" y="328"/>
                  </a:lnTo>
                  <a:lnTo>
                    <a:pt x="455" y="328"/>
                  </a:lnTo>
                  <a:lnTo>
                    <a:pt x="455" y="303"/>
                  </a:lnTo>
                  <a:lnTo>
                    <a:pt x="528" y="303"/>
                  </a:lnTo>
                  <a:lnTo>
                    <a:pt x="528" y="322"/>
                  </a:lnTo>
                  <a:lnTo>
                    <a:pt x="617" y="322"/>
                  </a:lnTo>
                  <a:lnTo>
                    <a:pt x="617" y="66"/>
                  </a:lnTo>
                  <a:lnTo>
                    <a:pt x="661" y="66"/>
                  </a:lnTo>
                  <a:lnTo>
                    <a:pt x="661" y="60"/>
                  </a:lnTo>
                  <a:lnTo>
                    <a:pt x="673" y="60"/>
                  </a:lnTo>
                  <a:lnTo>
                    <a:pt x="673" y="83"/>
                  </a:lnTo>
                  <a:lnTo>
                    <a:pt x="697" y="83"/>
                  </a:lnTo>
                  <a:lnTo>
                    <a:pt x="697" y="60"/>
                  </a:lnTo>
                  <a:lnTo>
                    <a:pt x="705" y="60"/>
                  </a:lnTo>
                  <a:lnTo>
                    <a:pt x="705" y="49"/>
                  </a:lnTo>
                  <a:lnTo>
                    <a:pt x="726" y="49"/>
                  </a:lnTo>
                  <a:lnTo>
                    <a:pt x="726" y="57"/>
                  </a:lnTo>
                  <a:lnTo>
                    <a:pt x="753" y="57"/>
                  </a:lnTo>
                  <a:lnTo>
                    <a:pt x="753" y="102"/>
                  </a:lnTo>
                  <a:lnTo>
                    <a:pt x="768" y="102"/>
                  </a:lnTo>
                  <a:lnTo>
                    <a:pt x="768" y="290"/>
                  </a:lnTo>
                  <a:lnTo>
                    <a:pt x="789" y="290"/>
                  </a:lnTo>
                  <a:lnTo>
                    <a:pt x="789" y="263"/>
                  </a:lnTo>
                  <a:lnTo>
                    <a:pt x="800" y="263"/>
                  </a:lnTo>
                  <a:lnTo>
                    <a:pt x="800" y="246"/>
                  </a:lnTo>
                  <a:lnTo>
                    <a:pt x="873" y="246"/>
                  </a:lnTo>
                  <a:lnTo>
                    <a:pt x="873" y="199"/>
                  </a:lnTo>
                  <a:lnTo>
                    <a:pt x="888" y="199"/>
                  </a:lnTo>
                  <a:lnTo>
                    <a:pt x="888" y="176"/>
                  </a:lnTo>
                  <a:lnTo>
                    <a:pt x="943" y="176"/>
                  </a:lnTo>
                  <a:lnTo>
                    <a:pt x="943" y="195"/>
                  </a:lnTo>
                  <a:lnTo>
                    <a:pt x="955" y="195"/>
                  </a:lnTo>
                  <a:lnTo>
                    <a:pt x="955" y="208"/>
                  </a:lnTo>
                  <a:lnTo>
                    <a:pt x="976" y="208"/>
                  </a:lnTo>
                  <a:lnTo>
                    <a:pt x="976" y="333"/>
                  </a:lnTo>
                  <a:lnTo>
                    <a:pt x="993" y="333"/>
                  </a:lnTo>
                  <a:lnTo>
                    <a:pt x="993" y="358"/>
                  </a:lnTo>
                  <a:lnTo>
                    <a:pt x="1004" y="358"/>
                  </a:lnTo>
                  <a:lnTo>
                    <a:pt x="1004" y="195"/>
                  </a:lnTo>
                  <a:lnTo>
                    <a:pt x="1025" y="195"/>
                  </a:lnTo>
                  <a:lnTo>
                    <a:pt x="1025" y="178"/>
                  </a:lnTo>
                  <a:lnTo>
                    <a:pt x="1115" y="178"/>
                  </a:lnTo>
                  <a:lnTo>
                    <a:pt x="1115" y="193"/>
                  </a:lnTo>
                  <a:lnTo>
                    <a:pt x="1138" y="193"/>
                  </a:lnTo>
                  <a:lnTo>
                    <a:pt x="1138" y="172"/>
                  </a:lnTo>
                  <a:lnTo>
                    <a:pt x="1147" y="172"/>
                  </a:lnTo>
                  <a:lnTo>
                    <a:pt x="1147" y="134"/>
                  </a:lnTo>
                  <a:lnTo>
                    <a:pt x="1216" y="134"/>
                  </a:lnTo>
                  <a:lnTo>
                    <a:pt x="1216" y="161"/>
                  </a:lnTo>
                  <a:lnTo>
                    <a:pt x="1224" y="161"/>
                  </a:lnTo>
                  <a:lnTo>
                    <a:pt x="1224" y="176"/>
                  </a:lnTo>
                  <a:lnTo>
                    <a:pt x="1241" y="176"/>
                  </a:lnTo>
                  <a:lnTo>
                    <a:pt x="1241" y="144"/>
                  </a:lnTo>
                  <a:lnTo>
                    <a:pt x="1250" y="144"/>
                  </a:lnTo>
                  <a:lnTo>
                    <a:pt x="1250" y="85"/>
                  </a:lnTo>
                  <a:lnTo>
                    <a:pt x="1300" y="85"/>
                  </a:lnTo>
                  <a:lnTo>
                    <a:pt x="1300" y="0"/>
                  </a:lnTo>
                  <a:lnTo>
                    <a:pt x="1409" y="0"/>
                  </a:lnTo>
                  <a:lnTo>
                    <a:pt x="1409" y="178"/>
                  </a:lnTo>
                  <a:lnTo>
                    <a:pt x="1428" y="178"/>
                  </a:lnTo>
                  <a:lnTo>
                    <a:pt x="1428" y="157"/>
                  </a:lnTo>
                  <a:lnTo>
                    <a:pt x="1439" y="157"/>
                  </a:lnTo>
                  <a:lnTo>
                    <a:pt x="1439" y="134"/>
                  </a:lnTo>
                  <a:lnTo>
                    <a:pt x="1462" y="134"/>
                  </a:lnTo>
                  <a:lnTo>
                    <a:pt x="1462" y="102"/>
                  </a:lnTo>
                  <a:lnTo>
                    <a:pt x="1481" y="102"/>
                  </a:lnTo>
                  <a:lnTo>
                    <a:pt x="1481" y="70"/>
                  </a:lnTo>
                  <a:lnTo>
                    <a:pt x="1492" y="70"/>
                  </a:lnTo>
                  <a:lnTo>
                    <a:pt x="1492" y="57"/>
                  </a:lnTo>
                  <a:lnTo>
                    <a:pt x="1508" y="57"/>
                  </a:lnTo>
                  <a:lnTo>
                    <a:pt x="1508" y="40"/>
                  </a:lnTo>
                  <a:lnTo>
                    <a:pt x="1531" y="40"/>
                  </a:lnTo>
                  <a:lnTo>
                    <a:pt x="1531" y="55"/>
                  </a:lnTo>
                  <a:lnTo>
                    <a:pt x="1550" y="55"/>
                  </a:lnTo>
                  <a:lnTo>
                    <a:pt x="1550" y="66"/>
                  </a:lnTo>
                  <a:lnTo>
                    <a:pt x="1567" y="66"/>
                  </a:lnTo>
                  <a:lnTo>
                    <a:pt x="1567" y="100"/>
                  </a:lnTo>
                  <a:lnTo>
                    <a:pt x="1584" y="100"/>
                  </a:lnTo>
                  <a:lnTo>
                    <a:pt x="1584" y="153"/>
                  </a:lnTo>
                  <a:lnTo>
                    <a:pt x="1670" y="153"/>
                  </a:lnTo>
                  <a:lnTo>
                    <a:pt x="1670" y="159"/>
                  </a:lnTo>
                  <a:lnTo>
                    <a:pt x="1689" y="159"/>
                  </a:lnTo>
                  <a:lnTo>
                    <a:pt x="1689" y="142"/>
                  </a:lnTo>
                  <a:lnTo>
                    <a:pt x="1700" y="142"/>
                  </a:lnTo>
                  <a:lnTo>
                    <a:pt x="1700" y="127"/>
                  </a:lnTo>
                  <a:lnTo>
                    <a:pt x="1769" y="127"/>
                  </a:lnTo>
                  <a:lnTo>
                    <a:pt x="1769" y="142"/>
                  </a:lnTo>
                  <a:lnTo>
                    <a:pt x="1782" y="142"/>
                  </a:lnTo>
                  <a:lnTo>
                    <a:pt x="1782" y="297"/>
                  </a:lnTo>
                  <a:lnTo>
                    <a:pt x="1790" y="297"/>
                  </a:lnTo>
                  <a:lnTo>
                    <a:pt x="1790" y="269"/>
                  </a:lnTo>
                  <a:lnTo>
                    <a:pt x="1843" y="269"/>
                  </a:lnTo>
                  <a:lnTo>
                    <a:pt x="1843" y="153"/>
                  </a:lnTo>
                  <a:lnTo>
                    <a:pt x="1864" y="153"/>
                  </a:lnTo>
                  <a:lnTo>
                    <a:pt x="1864" y="136"/>
                  </a:lnTo>
                  <a:lnTo>
                    <a:pt x="1939" y="136"/>
                  </a:lnTo>
                  <a:lnTo>
                    <a:pt x="1939" y="153"/>
                  </a:lnTo>
                  <a:lnTo>
                    <a:pt x="1958" y="153"/>
                  </a:lnTo>
                  <a:lnTo>
                    <a:pt x="1958" y="360"/>
                  </a:lnTo>
                  <a:lnTo>
                    <a:pt x="1973" y="360"/>
                  </a:lnTo>
                  <a:lnTo>
                    <a:pt x="1973" y="225"/>
                  </a:lnTo>
                  <a:lnTo>
                    <a:pt x="1996" y="225"/>
                  </a:lnTo>
                  <a:lnTo>
                    <a:pt x="1996" y="144"/>
                  </a:lnTo>
                  <a:lnTo>
                    <a:pt x="2011" y="144"/>
                  </a:lnTo>
                  <a:lnTo>
                    <a:pt x="2011" y="131"/>
                  </a:lnTo>
                  <a:lnTo>
                    <a:pt x="2019" y="131"/>
                  </a:lnTo>
                  <a:lnTo>
                    <a:pt x="2019" y="115"/>
                  </a:lnTo>
                  <a:lnTo>
                    <a:pt x="2072" y="115"/>
                  </a:lnTo>
                  <a:lnTo>
                    <a:pt x="2072" y="127"/>
                  </a:lnTo>
                  <a:lnTo>
                    <a:pt x="2093" y="127"/>
                  </a:lnTo>
                  <a:lnTo>
                    <a:pt x="2093" y="110"/>
                  </a:lnTo>
                  <a:lnTo>
                    <a:pt x="2127" y="110"/>
                  </a:lnTo>
                  <a:lnTo>
                    <a:pt x="2127" y="136"/>
                  </a:lnTo>
                  <a:lnTo>
                    <a:pt x="2141" y="136"/>
                  </a:lnTo>
                  <a:lnTo>
                    <a:pt x="2141" y="144"/>
                  </a:lnTo>
                  <a:lnTo>
                    <a:pt x="2160" y="144"/>
                  </a:lnTo>
                  <a:lnTo>
                    <a:pt x="2160" y="227"/>
                  </a:lnTo>
                  <a:lnTo>
                    <a:pt x="2173" y="227"/>
                  </a:lnTo>
                  <a:lnTo>
                    <a:pt x="2173" y="373"/>
                  </a:lnTo>
                  <a:lnTo>
                    <a:pt x="2198" y="373"/>
                  </a:lnTo>
                  <a:lnTo>
                    <a:pt x="2198" y="358"/>
                  </a:lnTo>
                  <a:lnTo>
                    <a:pt x="2221" y="358"/>
                  </a:lnTo>
                  <a:lnTo>
                    <a:pt x="2221" y="288"/>
                  </a:lnTo>
                  <a:lnTo>
                    <a:pt x="2238" y="288"/>
                  </a:lnTo>
                  <a:lnTo>
                    <a:pt x="2238" y="153"/>
                  </a:lnTo>
                  <a:lnTo>
                    <a:pt x="2274" y="153"/>
                  </a:lnTo>
                  <a:lnTo>
                    <a:pt x="2274" y="121"/>
                  </a:lnTo>
                  <a:lnTo>
                    <a:pt x="2291" y="121"/>
                  </a:lnTo>
                  <a:lnTo>
                    <a:pt x="2291" y="153"/>
                  </a:lnTo>
                  <a:lnTo>
                    <a:pt x="2350" y="153"/>
                  </a:lnTo>
                  <a:lnTo>
                    <a:pt x="2350" y="288"/>
                  </a:lnTo>
                  <a:lnTo>
                    <a:pt x="2381" y="288"/>
                  </a:lnTo>
                  <a:lnTo>
                    <a:pt x="2381" y="313"/>
                  </a:lnTo>
                  <a:lnTo>
                    <a:pt x="2389" y="313"/>
                  </a:lnTo>
                  <a:lnTo>
                    <a:pt x="2389" y="347"/>
                  </a:lnTo>
                  <a:lnTo>
                    <a:pt x="2417" y="347"/>
                  </a:lnTo>
                  <a:lnTo>
                    <a:pt x="2417" y="339"/>
                  </a:lnTo>
                  <a:lnTo>
                    <a:pt x="2427" y="339"/>
                  </a:lnTo>
                  <a:lnTo>
                    <a:pt x="2427" y="311"/>
                  </a:lnTo>
                  <a:lnTo>
                    <a:pt x="2434" y="311"/>
                  </a:lnTo>
                  <a:lnTo>
                    <a:pt x="2434" y="288"/>
                  </a:lnTo>
                  <a:lnTo>
                    <a:pt x="2486" y="288"/>
                  </a:lnTo>
                  <a:lnTo>
                    <a:pt x="2486" y="316"/>
                  </a:lnTo>
                  <a:lnTo>
                    <a:pt x="2501" y="316"/>
                  </a:lnTo>
                  <a:lnTo>
                    <a:pt x="2501" y="330"/>
                  </a:lnTo>
                  <a:lnTo>
                    <a:pt x="2526" y="330"/>
                  </a:lnTo>
                  <a:lnTo>
                    <a:pt x="2526" y="356"/>
                  </a:lnTo>
                  <a:lnTo>
                    <a:pt x="2535" y="356"/>
                  </a:lnTo>
                  <a:lnTo>
                    <a:pt x="2535" y="400"/>
                  </a:lnTo>
                  <a:lnTo>
                    <a:pt x="2554" y="400"/>
                  </a:lnTo>
                  <a:lnTo>
                    <a:pt x="2554" y="275"/>
                  </a:lnTo>
                  <a:lnTo>
                    <a:pt x="2705" y="275"/>
                  </a:lnTo>
                  <a:lnTo>
                    <a:pt x="2705" y="377"/>
                  </a:lnTo>
                  <a:lnTo>
                    <a:pt x="2726" y="377"/>
                  </a:lnTo>
                  <a:lnTo>
                    <a:pt x="2726" y="396"/>
                  </a:lnTo>
                  <a:lnTo>
                    <a:pt x="2753" y="396"/>
                  </a:lnTo>
                  <a:lnTo>
                    <a:pt x="2753" y="362"/>
                  </a:lnTo>
                  <a:lnTo>
                    <a:pt x="2762" y="362"/>
                  </a:lnTo>
                  <a:lnTo>
                    <a:pt x="2762" y="347"/>
                  </a:lnTo>
                  <a:lnTo>
                    <a:pt x="2785" y="347"/>
                  </a:lnTo>
                  <a:lnTo>
                    <a:pt x="2785" y="337"/>
                  </a:lnTo>
                  <a:lnTo>
                    <a:pt x="2814" y="337"/>
                  </a:lnTo>
                  <a:lnTo>
                    <a:pt x="2814" y="398"/>
                  </a:lnTo>
                  <a:lnTo>
                    <a:pt x="2835" y="398"/>
                  </a:lnTo>
                  <a:lnTo>
                    <a:pt x="2835" y="392"/>
                  </a:lnTo>
                  <a:lnTo>
                    <a:pt x="2858" y="392"/>
                  </a:lnTo>
                  <a:lnTo>
                    <a:pt x="2858" y="318"/>
                  </a:lnTo>
                  <a:lnTo>
                    <a:pt x="2875" y="318"/>
                  </a:lnTo>
                  <a:lnTo>
                    <a:pt x="2875" y="307"/>
                  </a:lnTo>
                  <a:lnTo>
                    <a:pt x="2900" y="307"/>
                  </a:lnTo>
                  <a:lnTo>
                    <a:pt x="2900" y="316"/>
                  </a:lnTo>
                  <a:lnTo>
                    <a:pt x="2915" y="316"/>
                  </a:lnTo>
                  <a:lnTo>
                    <a:pt x="2915" y="402"/>
                  </a:lnTo>
                  <a:lnTo>
                    <a:pt x="2928" y="402"/>
                  </a:lnTo>
                  <a:lnTo>
                    <a:pt x="2928" y="318"/>
                  </a:lnTo>
                  <a:lnTo>
                    <a:pt x="2940" y="318"/>
                  </a:lnTo>
                  <a:lnTo>
                    <a:pt x="2940" y="307"/>
                  </a:lnTo>
                  <a:lnTo>
                    <a:pt x="2968" y="307"/>
                  </a:lnTo>
                  <a:lnTo>
                    <a:pt x="2968" y="316"/>
                  </a:lnTo>
                  <a:lnTo>
                    <a:pt x="2989" y="316"/>
                  </a:lnTo>
                  <a:lnTo>
                    <a:pt x="2989" y="407"/>
                  </a:lnTo>
                  <a:lnTo>
                    <a:pt x="3035" y="407"/>
                  </a:lnTo>
                  <a:lnTo>
                    <a:pt x="3035" y="394"/>
                  </a:lnTo>
                  <a:lnTo>
                    <a:pt x="3050" y="394"/>
                  </a:lnTo>
                  <a:lnTo>
                    <a:pt x="3050" y="381"/>
                  </a:lnTo>
                  <a:lnTo>
                    <a:pt x="3092" y="381"/>
                  </a:lnTo>
                  <a:lnTo>
                    <a:pt x="3092" y="394"/>
                  </a:lnTo>
                  <a:lnTo>
                    <a:pt x="3102" y="394"/>
                  </a:lnTo>
                  <a:lnTo>
                    <a:pt x="3102" y="404"/>
                  </a:lnTo>
                  <a:lnTo>
                    <a:pt x="3130" y="404"/>
                  </a:lnTo>
                  <a:lnTo>
                    <a:pt x="3130" y="394"/>
                  </a:lnTo>
                  <a:lnTo>
                    <a:pt x="3142" y="394"/>
                  </a:lnTo>
                  <a:lnTo>
                    <a:pt x="3142" y="373"/>
                  </a:lnTo>
                  <a:lnTo>
                    <a:pt x="3157" y="373"/>
                  </a:lnTo>
                  <a:lnTo>
                    <a:pt x="3157" y="383"/>
                  </a:lnTo>
                  <a:lnTo>
                    <a:pt x="3182" y="383"/>
                  </a:lnTo>
                  <a:lnTo>
                    <a:pt x="3182" y="409"/>
                  </a:lnTo>
                  <a:lnTo>
                    <a:pt x="3199" y="409"/>
                  </a:lnTo>
                  <a:lnTo>
                    <a:pt x="3199" y="400"/>
                  </a:lnTo>
                  <a:lnTo>
                    <a:pt x="3239" y="400"/>
                  </a:lnTo>
                  <a:lnTo>
                    <a:pt x="3239" y="455"/>
                  </a:lnTo>
                  <a:lnTo>
                    <a:pt x="0" y="455"/>
                  </a:lnTo>
                  <a:close/>
                </a:path>
              </a:pathLst>
            </a:custGeom>
            <a:solidFill>
              <a:schemeClr val="accent1">
                <a:lumMod val="50000"/>
                <a:alpha val="28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16" name="Isosceles Triangle 15"/>
            <p:cNvSpPr/>
            <p:nvPr userDrawn="1"/>
          </p:nvSpPr>
          <p:spPr>
            <a:xfrm rot="10800000">
              <a:off x="4191000" y="2256627"/>
              <a:ext cx="762000" cy="293687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50000"/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248838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 userDrawn="1"/>
        </p:nvSpPr>
        <p:spPr>
          <a:xfrm rot="16200000" flipH="1">
            <a:off x="4360344" y="-4379394"/>
            <a:ext cx="423309" cy="9144000"/>
          </a:xfrm>
          <a:prstGeom prst="homePlate">
            <a:avLst>
              <a:gd name="adj" fmla="val 82824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 sz="2000"/>
          </a:p>
        </p:txBody>
      </p:sp>
      <p:sp>
        <p:nvSpPr>
          <p:cNvPr id="7" name="Pentagon 6"/>
          <p:cNvSpPr/>
          <p:nvPr userDrawn="1"/>
        </p:nvSpPr>
        <p:spPr>
          <a:xfrm rot="5400000" flipH="1" flipV="1">
            <a:off x="4429124" y="428624"/>
            <a:ext cx="285749" cy="9144000"/>
          </a:xfrm>
          <a:prstGeom prst="homePlate">
            <a:avLst>
              <a:gd name="adj" fmla="val 82824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p:sp>
        <p:nvSpPr>
          <p:cNvPr id="10" name="TextBox 9"/>
          <p:cNvSpPr txBox="1"/>
          <p:nvPr userDrawn="1"/>
        </p:nvSpPr>
        <p:spPr bwMode="gray">
          <a:xfrm>
            <a:off x="4419600" y="4933950"/>
            <a:ext cx="3048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algn="ctr" defTabSz="914400" rtl="0" eaLnBrk="1" latinLnBrk="0" hangingPunct="1"/>
            <a:fld id="{6C5AF65D-6854-49AF-ABC5-48B5BA0EA842}" type="slidenum">
              <a:rPr lang="en-US" sz="1000" b="0" i="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HP Simplified"/>
                <a:ea typeface="+mn-ea"/>
                <a:cs typeface="HP Simplified"/>
              </a:rPr>
              <a:pPr marL="0" algn="ctr" defTabSz="914400" rtl="0" eaLnBrk="1" latinLnBrk="0" hangingPunct="1"/>
              <a:t>‹#›</a:t>
            </a:fld>
            <a:endParaRPr lang="en-US" sz="1000" b="0" i="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P Simplified"/>
              <a:ea typeface="+mn-ea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417980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 userDrawn="1"/>
        </p:nvSpPr>
        <p:spPr>
          <a:xfrm rot="16200000" flipH="1">
            <a:off x="4360344" y="-4379394"/>
            <a:ext cx="423309" cy="9144000"/>
          </a:xfrm>
          <a:prstGeom prst="homePlate">
            <a:avLst>
              <a:gd name="adj" fmla="val 82824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 sz="2000"/>
          </a:p>
        </p:txBody>
      </p:sp>
      <p:sp>
        <p:nvSpPr>
          <p:cNvPr id="3" name="Pentagon 2"/>
          <p:cNvSpPr/>
          <p:nvPr userDrawn="1"/>
        </p:nvSpPr>
        <p:spPr>
          <a:xfrm rot="5400000" flipH="1" flipV="1">
            <a:off x="4429124" y="428624"/>
            <a:ext cx="285749" cy="9144000"/>
          </a:xfrm>
          <a:prstGeom prst="homePlate">
            <a:avLst>
              <a:gd name="adj" fmla="val 82824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p:sp>
        <p:nvSpPr>
          <p:cNvPr id="4" name="TextBox 3"/>
          <p:cNvSpPr txBox="1"/>
          <p:nvPr userDrawn="1"/>
        </p:nvSpPr>
        <p:spPr bwMode="gray">
          <a:xfrm>
            <a:off x="4419600" y="4933950"/>
            <a:ext cx="3048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algn="ctr" defTabSz="914400" rtl="0" eaLnBrk="1" latinLnBrk="0" hangingPunct="1"/>
            <a:fld id="{6C5AF65D-6854-49AF-ABC5-48B5BA0EA842}" type="slidenum">
              <a:rPr lang="en-US" sz="1000" b="0" i="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HP Simplified"/>
                <a:ea typeface="+mn-ea"/>
                <a:cs typeface="HP Simplified"/>
              </a:rPr>
              <a:pPr marL="0" algn="ctr" defTabSz="914400" rtl="0" eaLnBrk="1" latinLnBrk="0" hangingPunct="1"/>
              <a:t>‹#›</a:t>
            </a:fld>
            <a:endParaRPr lang="en-US" sz="1000" b="0" i="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HP Simplified"/>
              <a:ea typeface="+mn-ea"/>
              <a:cs typeface="HP Simplified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60" r:id="rId2"/>
    <p:sldLayoutId id="2147483861" r:id="rId3"/>
    <p:sldLayoutId id="2147483862" r:id="rId4"/>
    <p:sldLayoutId id="2147483871" r:id="rId5"/>
    <p:sldLayoutId id="2147483884" r:id="rId6"/>
    <p:sldLayoutId id="2147483886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lr.ru/pro/inv/digit_copy/recom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590550"/>
            <a:ext cx="5029200" cy="2457626"/>
          </a:xfrm>
          <a:solidFill>
            <a:schemeClr val="accent1"/>
          </a:solidFill>
        </p:spPr>
        <p:txBody>
          <a:bodyPr/>
          <a:lstStyle/>
          <a:p>
            <a:r>
              <a:rPr lang="ru-RU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Потенциал НЭБ</a:t>
            </a:r>
            <a:br>
              <a:rPr lang="ru-RU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 площадки для объединения</a:t>
            </a:r>
            <a:br>
              <a:rPr lang="ru-RU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фондов библиотек</a:t>
            </a:r>
            <a:endParaRPr lang="en-US" sz="2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23123" y="3521767"/>
            <a:ext cx="6877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Теймуров Эльвин Сахаватович</a:t>
            </a:r>
          </a:p>
          <a:p>
            <a:pPr algn="ctr"/>
            <a:r>
              <a:rPr lang="ru-RU" sz="1800" dirty="0" err="1">
                <a:solidFill>
                  <a:schemeClr val="tx2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800" dirty="0" err="1" smtClean="0">
                <a:solidFill>
                  <a:schemeClr val="tx2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.ю.н</a:t>
            </a:r>
            <a:r>
              <a:rPr lang="ru-RU" sz="18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., директор Библиотеки</a:t>
            </a:r>
            <a:endParaRPr lang="ru-RU" sz="1800" dirty="0">
              <a:solidFill>
                <a:schemeClr val="tx2">
                  <a:lumMod val="95000"/>
                  <a:lumOff val="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Рисунок 1"/>
          <p:cNvPicPr>
            <a:picLocks noGrp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064" y="666750"/>
            <a:ext cx="2083533" cy="2153002"/>
          </a:xfrm>
        </p:spPr>
      </p:pic>
    </p:spTree>
    <p:extLst>
      <p:ext uri="{BB962C8B-B14F-4D97-AF65-F5344CB8AC3E}">
        <p14:creationId xmlns:p14="http://schemas.microsoft.com/office/powerpoint/2010/main" val="1219790291"/>
      </p:ext>
    </p:extLst>
  </p:cSld>
  <p:clrMapOvr>
    <a:masterClrMapping/>
  </p:clrMapOvr>
  <p:transition advTm="6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 Placeholder 3"/>
          <p:cNvSpPr txBox="1">
            <a:spLocks/>
          </p:cNvSpPr>
          <p:nvPr/>
        </p:nvSpPr>
        <p:spPr>
          <a:xfrm>
            <a:off x="4264578" y="2250654"/>
            <a:ext cx="4346022" cy="1717393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77">
              <a:spcBef>
                <a:spcPct val="20000"/>
              </a:spcBef>
              <a:defRPr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частники 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НЭБ </a:t>
            </a:r>
            <a:r>
              <a:rPr lang="ru-RU" sz="14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обязаны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предоставлять оператору доступ к объектам НЭБ, содержащимся в их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фондах</a:t>
            </a:r>
          </a:p>
          <a:p>
            <a:pPr defTabSz="914377">
              <a:spcBef>
                <a:spcPct val="20000"/>
              </a:spcBef>
              <a:defRPr/>
            </a:pPr>
            <a:endParaRPr lang="ru-RU" sz="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defTabSz="914377">
              <a:spcBef>
                <a:spcPct val="20000"/>
              </a:spcBef>
              <a:defRPr/>
            </a:pPr>
            <a:r>
              <a:rPr lang="ru-RU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Ни одна вузовская библиотека не выполняет</a:t>
            </a:r>
          </a:p>
          <a:p>
            <a:pPr defTabSz="914377">
              <a:spcBef>
                <a:spcPct val="20000"/>
              </a:spcBef>
              <a:defRPr/>
            </a:pPr>
            <a:endParaRPr lang="ru-RU" sz="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defTabSz="914377">
              <a:spcBef>
                <a:spcPct val="20000"/>
              </a:spcBef>
              <a:defRPr/>
            </a:pPr>
            <a:r>
              <a:rPr lang="ru-RU" sz="14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(п. 5 ст</a:t>
            </a:r>
            <a:r>
              <a:rPr lang="ru-RU" sz="1400" i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18.1 ФЗ «О библиотечном деле»,</a:t>
            </a:r>
          </a:p>
          <a:p>
            <a:pPr defTabSz="914377">
              <a:spcBef>
                <a:spcPct val="20000"/>
              </a:spcBef>
              <a:defRPr/>
            </a:pPr>
            <a:r>
              <a:rPr lang="ru-RU" sz="1400" i="1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пп</a:t>
            </a:r>
            <a:r>
              <a:rPr lang="ru-RU" sz="1400" i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«р» п. 1 Положения о НЭБ)</a:t>
            </a:r>
            <a:endParaRPr lang="en-US" sz="1400" i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9" name="Text Placeholder 3"/>
          <p:cNvSpPr txBox="1">
            <a:spLocks/>
          </p:cNvSpPr>
          <p:nvPr/>
        </p:nvSpPr>
        <p:spPr>
          <a:xfrm>
            <a:off x="452840" y="2250654"/>
            <a:ext cx="3477236" cy="1778949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77">
              <a:spcBef>
                <a:spcPct val="20000"/>
              </a:spcBef>
              <a:defRPr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осударственные 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муниципальные библиотеки, библиотеки образовательных, научных и иных государственных и муниципальных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организаций – участники НЭБ</a:t>
            </a:r>
          </a:p>
          <a:p>
            <a:pPr defTabSz="914377">
              <a:spcBef>
                <a:spcPct val="20000"/>
              </a:spcBef>
              <a:defRPr/>
            </a:pPr>
            <a:endParaRPr lang="ru-RU" sz="800" i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defTabSz="914377">
              <a:spcBef>
                <a:spcPct val="20000"/>
              </a:spcBef>
              <a:defRPr/>
            </a:pPr>
            <a:r>
              <a:rPr lang="ru-RU" sz="14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(ст. 18.1 ФЗ «О библиотечном деле»,</a:t>
            </a:r>
          </a:p>
          <a:p>
            <a:pPr defTabSz="914377">
              <a:spcBef>
                <a:spcPct val="20000"/>
              </a:spcBef>
              <a:defRPr/>
            </a:pPr>
            <a:r>
              <a:rPr lang="ru-RU" sz="1400" i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пп</a:t>
            </a:r>
            <a:r>
              <a:rPr lang="ru-RU" sz="14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«р» п. 1 Положения о НЭБ)</a:t>
            </a:r>
            <a:endParaRPr lang="en-US" sz="1400" i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786442" y="1335436"/>
            <a:ext cx="723797" cy="703075"/>
            <a:chOff x="7498272" y="420563"/>
            <a:chExt cx="723797" cy="703075"/>
          </a:xfrm>
        </p:grpSpPr>
        <p:sp>
          <p:nvSpPr>
            <p:cNvPr id="76" name="Oval 72"/>
            <p:cNvSpPr/>
            <p:nvPr/>
          </p:nvSpPr>
          <p:spPr>
            <a:xfrm>
              <a:off x="7498272" y="420563"/>
              <a:ext cx="723797" cy="7030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77" name="Freeform 135"/>
            <p:cNvSpPr>
              <a:spLocks noEditPoints="1"/>
            </p:cNvSpPr>
            <p:nvPr/>
          </p:nvSpPr>
          <p:spPr bwMode="auto">
            <a:xfrm>
              <a:off x="7710968" y="637757"/>
              <a:ext cx="303361" cy="284161"/>
            </a:xfrm>
            <a:custGeom>
              <a:avLst/>
              <a:gdLst/>
              <a:ahLst/>
              <a:cxnLst>
                <a:cxn ang="0">
                  <a:pos x="13" y="39"/>
                </a:cxn>
                <a:cxn ang="0">
                  <a:pos x="8" y="39"/>
                </a:cxn>
                <a:cxn ang="0">
                  <a:pos x="0" y="33"/>
                </a:cxn>
                <a:cxn ang="0">
                  <a:pos x="5" y="19"/>
                </a:cxn>
                <a:cxn ang="0">
                  <a:pos x="15" y="22"/>
                </a:cxn>
                <a:cxn ang="0">
                  <a:pos x="20" y="21"/>
                </a:cxn>
                <a:cxn ang="0">
                  <a:pos x="20" y="24"/>
                </a:cxn>
                <a:cxn ang="0">
                  <a:pos x="23" y="34"/>
                </a:cxn>
                <a:cxn ang="0">
                  <a:pos x="13" y="39"/>
                </a:cxn>
                <a:cxn ang="0">
                  <a:pos x="15" y="19"/>
                </a:cxn>
                <a:cxn ang="0">
                  <a:pos x="5" y="9"/>
                </a:cxn>
                <a:cxn ang="0">
                  <a:pos x="15" y="0"/>
                </a:cxn>
                <a:cxn ang="0">
                  <a:pos x="25" y="9"/>
                </a:cxn>
                <a:cxn ang="0">
                  <a:pos x="15" y="19"/>
                </a:cxn>
                <a:cxn ang="0">
                  <a:pos x="53" y="68"/>
                </a:cxn>
                <a:cxn ang="0">
                  <a:pos x="20" y="68"/>
                </a:cxn>
                <a:cxn ang="0">
                  <a:pos x="10" y="58"/>
                </a:cxn>
                <a:cxn ang="0">
                  <a:pos x="23" y="36"/>
                </a:cxn>
                <a:cxn ang="0">
                  <a:pos x="37" y="41"/>
                </a:cxn>
                <a:cxn ang="0">
                  <a:pos x="50" y="36"/>
                </a:cxn>
                <a:cxn ang="0">
                  <a:pos x="64" y="58"/>
                </a:cxn>
                <a:cxn ang="0">
                  <a:pos x="53" y="68"/>
                </a:cxn>
                <a:cxn ang="0">
                  <a:pos x="37" y="39"/>
                </a:cxn>
                <a:cxn ang="0">
                  <a:pos x="22" y="24"/>
                </a:cxn>
                <a:cxn ang="0">
                  <a:pos x="37" y="9"/>
                </a:cxn>
                <a:cxn ang="0">
                  <a:pos x="51" y="24"/>
                </a:cxn>
                <a:cxn ang="0">
                  <a:pos x="37" y="39"/>
                </a:cxn>
                <a:cxn ang="0">
                  <a:pos x="59" y="19"/>
                </a:cxn>
                <a:cxn ang="0">
                  <a:pos x="49" y="9"/>
                </a:cxn>
                <a:cxn ang="0">
                  <a:pos x="59" y="0"/>
                </a:cxn>
                <a:cxn ang="0">
                  <a:pos x="68" y="9"/>
                </a:cxn>
                <a:cxn ang="0">
                  <a:pos x="59" y="19"/>
                </a:cxn>
                <a:cxn ang="0">
                  <a:pos x="66" y="39"/>
                </a:cxn>
                <a:cxn ang="0">
                  <a:pos x="61" y="39"/>
                </a:cxn>
                <a:cxn ang="0">
                  <a:pos x="51" y="34"/>
                </a:cxn>
                <a:cxn ang="0">
                  <a:pos x="54" y="24"/>
                </a:cxn>
                <a:cxn ang="0">
                  <a:pos x="54" y="21"/>
                </a:cxn>
                <a:cxn ang="0">
                  <a:pos x="59" y="22"/>
                </a:cxn>
                <a:cxn ang="0">
                  <a:pos x="69" y="19"/>
                </a:cxn>
                <a:cxn ang="0">
                  <a:pos x="73" y="33"/>
                </a:cxn>
                <a:cxn ang="0">
                  <a:pos x="66" y="39"/>
                </a:cxn>
              </a:cxnLst>
              <a:rect l="0" t="0" r="r" b="b"/>
              <a:pathLst>
                <a:path w="73" h="68">
                  <a:moveTo>
                    <a:pt x="13" y="39"/>
                  </a:moveTo>
                  <a:cubicBezTo>
                    <a:pt x="8" y="39"/>
                    <a:pt x="8" y="39"/>
                    <a:pt x="8" y="39"/>
                  </a:cubicBezTo>
                  <a:cubicBezTo>
                    <a:pt x="4" y="39"/>
                    <a:pt x="0" y="37"/>
                    <a:pt x="0" y="33"/>
                  </a:cubicBezTo>
                  <a:cubicBezTo>
                    <a:pt x="0" y="29"/>
                    <a:pt x="0" y="19"/>
                    <a:pt x="5" y="19"/>
                  </a:cubicBezTo>
                  <a:cubicBezTo>
                    <a:pt x="6" y="19"/>
                    <a:pt x="10" y="22"/>
                    <a:pt x="15" y="22"/>
                  </a:cubicBezTo>
                  <a:cubicBezTo>
                    <a:pt x="17" y="22"/>
                    <a:pt x="18" y="22"/>
                    <a:pt x="20" y="21"/>
                  </a:cubicBezTo>
                  <a:cubicBezTo>
                    <a:pt x="20" y="22"/>
                    <a:pt x="20" y="23"/>
                    <a:pt x="20" y="24"/>
                  </a:cubicBezTo>
                  <a:cubicBezTo>
                    <a:pt x="20" y="27"/>
                    <a:pt x="21" y="31"/>
                    <a:pt x="23" y="34"/>
                  </a:cubicBezTo>
                  <a:cubicBezTo>
                    <a:pt x="19" y="34"/>
                    <a:pt x="15" y="36"/>
                    <a:pt x="13" y="39"/>
                  </a:cubicBezTo>
                  <a:close/>
                  <a:moveTo>
                    <a:pt x="15" y="19"/>
                  </a:moveTo>
                  <a:cubicBezTo>
                    <a:pt x="10" y="19"/>
                    <a:pt x="5" y="15"/>
                    <a:pt x="5" y="9"/>
                  </a:cubicBezTo>
                  <a:cubicBezTo>
                    <a:pt x="5" y="4"/>
                    <a:pt x="10" y="0"/>
                    <a:pt x="15" y="0"/>
                  </a:cubicBezTo>
                  <a:cubicBezTo>
                    <a:pt x="20" y="0"/>
                    <a:pt x="25" y="4"/>
                    <a:pt x="25" y="9"/>
                  </a:cubicBezTo>
                  <a:cubicBezTo>
                    <a:pt x="25" y="15"/>
                    <a:pt x="20" y="19"/>
                    <a:pt x="15" y="19"/>
                  </a:cubicBezTo>
                  <a:close/>
                  <a:moveTo>
                    <a:pt x="53" y="68"/>
                  </a:moveTo>
                  <a:cubicBezTo>
                    <a:pt x="20" y="68"/>
                    <a:pt x="20" y="68"/>
                    <a:pt x="20" y="68"/>
                  </a:cubicBezTo>
                  <a:cubicBezTo>
                    <a:pt x="14" y="68"/>
                    <a:pt x="10" y="64"/>
                    <a:pt x="10" y="58"/>
                  </a:cubicBezTo>
                  <a:cubicBezTo>
                    <a:pt x="10" y="49"/>
                    <a:pt x="12" y="36"/>
                    <a:pt x="23" y="36"/>
                  </a:cubicBezTo>
                  <a:cubicBezTo>
                    <a:pt x="25" y="36"/>
                    <a:pt x="29" y="41"/>
                    <a:pt x="37" y="41"/>
                  </a:cubicBezTo>
                  <a:cubicBezTo>
                    <a:pt x="44" y="41"/>
                    <a:pt x="49" y="36"/>
                    <a:pt x="50" y="36"/>
                  </a:cubicBezTo>
                  <a:cubicBezTo>
                    <a:pt x="62" y="36"/>
                    <a:pt x="64" y="49"/>
                    <a:pt x="64" y="58"/>
                  </a:cubicBezTo>
                  <a:cubicBezTo>
                    <a:pt x="64" y="64"/>
                    <a:pt x="60" y="68"/>
                    <a:pt x="53" y="68"/>
                  </a:cubicBezTo>
                  <a:close/>
                  <a:moveTo>
                    <a:pt x="37" y="39"/>
                  </a:moveTo>
                  <a:cubicBezTo>
                    <a:pt x="29" y="39"/>
                    <a:pt x="22" y="32"/>
                    <a:pt x="22" y="24"/>
                  </a:cubicBezTo>
                  <a:cubicBezTo>
                    <a:pt x="22" y="16"/>
                    <a:pt x="29" y="9"/>
                    <a:pt x="37" y="9"/>
                  </a:cubicBezTo>
                  <a:cubicBezTo>
                    <a:pt x="45" y="9"/>
                    <a:pt x="51" y="16"/>
                    <a:pt x="51" y="24"/>
                  </a:cubicBezTo>
                  <a:cubicBezTo>
                    <a:pt x="51" y="32"/>
                    <a:pt x="45" y="39"/>
                    <a:pt x="37" y="39"/>
                  </a:cubicBezTo>
                  <a:close/>
                  <a:moveTo>
                    <a:pt x="59" y="19"/>
                  </a:moveTo>
                  <a:cubicBezTo>
                    <a:pt x="53" y="19"/>
                    <a:pt x="49" y="15"/>
                    <a:pt x="49" y="9"/>
                  </a:cubicBezTo>
                  <a:cubicBezTo>
                    <a:pt x="49" y="4"/>
                    <a:pt x="53" y="0"/>
                    <a:pt x="59" y="0"/>
                  </a:cubicBezTo>
                  <a:cubicBezTo>
                    <a:pt x="64" y="0"/>
                    <a:pt x="68" y="4"/>
                    <a:pt x="68" y="9"/>
                  </a:cubicBezTo>
                  <a:cubicBezTo>
                    <a:pt x="68" y="15"/>
                    <a:pt x="64" y="19"/>
                    <a:pt x="59" y="19"/>
                  </a:cubicBezTo>
                  <a:close/>
                  <a:moveTo>
                    <a:pt x="66" y="39"/>
                  </a:moveTo>
                  <a:cubicBezTo>
                    <a:pt x="61" y="39"/>
                    <a:pt x="61" y="39"/>
                    <a:pt x="61" y="39"/>
                  </a:cubicBezTo>
                  <a:cubicBezTo>
                    <a:pt x="58" y="36"/>
                    <a:pt x="55" y="34"/>
                    <a:pt x="51" y="34"/>
                  </a:cubicBezTo>
                  <a:cubicBezTo>
                    <a:pt x="53" y="31"/>
                    <a:pt x="54" y="27"/>
                    <a:pt x="54" y="24"/>
                  </a:cubicBezTo>
                  <a:cubicBezTo>
                    <a:pt x="54" y="23"/>
                    <a:pt x="54" y="22"/>
                    <a:pt x="54" y="21"/>
                  </a:cubicBezTo>
                  <a:cubicBezTo>
                    <a:pt x="55" y="22"/>
                    <a:pt x="57" y="22"/>
                    <a:pt x="59" y="22"/>
                  </a:cubicBezTo>
                  <a:cubicBezTo>
                    <a:pt x="64" y="22"/>
                    <a:pt x="68" y="19"/>
                    <a:pt x="69" y="19"/>
                  </a:cubicBezTo>
                  <a:cubicBezTo>
                    <a:pt x="73" y="19"/>
                    <a:pt x="73" y="29"/>
                    <a:pt x="73" y="33"/>
                  </a:cubicBezTo>
                  <a:cubicBezTo>
                    <a:pt x="73" y="37"/>
                    <a:pt x="70" y="39"/>
                    <a:pt x="66" y="3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5998851" y="1335436"/>
            <a:ext cx="723797" cy="703075"/>
            <a:chOff x="6096886" y="330251"/>
            <a:chExt cx="723797" cy="703075"/>
          </a:xfrm>
        </p:grpSpPr>
        <p:sp>
          <p:nvSpPr>
            <p:cNvPr id="79" name="Oval 72"/>
            <p:cNvSpPr/>
            <p:nvPr/>
          </p:nvSpPr>
          <p:spPr>
            <a:xfrm>
              <a:off x="6096886" y="330251"/>
              <a:ext cx="723797" cy="7030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87" name="Freeform 5"/>
            <p:cNvSpPr>
              <a:spLocks noEditPoints="1"/>
            </p:cNvSpPr>
            <p:nvPr/>
          </p:nvSpPr>
          <p:spPr bwMode="auto">
            <a:xfrm>
              <a:off x="6273598" y="491582"/>
              <a:ext cx="370371" cy="370371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255" y="135"/>
                </a:cxn>
                <a:cxn ang="0">
                  <a:pos x="277" y="122"/>
                </a:cxn>
                <a:cxn ang="0">
                  <a:pos x="303" y="116"/>
                </a:cxn>
                <a:cxn ang="0">
                  <a:pos x="296" y="105"/>
                </a:cxn>
                <a:cxn ang="0">
                  <a:pos x="278" y="89"/>
                </a:cxn>
                <a:cxn ang="0">
                  <a:pos x="265" y="90"/>
                </a:cxn>
                <a:cxn ang="0">
                  <a:pos x="256" y="82"/>
                </a:cxn>
                <a:cxn ang="0">
                  <a:pos x="231" y="73"/>
                </a:cxn>
                <a:cxn ang="0">
                  <a:pos x="234" y="98"/>
                </a:cxn>
                <a:cxn ang="0">
                  <a:pos x="224" y="118"/>
                </a:cxn>
                <a:cxn ang="0">
                  <a:pos x="205" y="103"/>
                </a:cxn>
                <a:cxn ang="0">
                  <a:pos x="175" y="89"/>
                </a:cxn>
                <a:cxn ang="0">
                  <a:pos x="183" y="68"/>
                </a:cxn>
                <a:cxn ang="0">
                  <a:pos x="212" y="58"/>
                </a:cxn>
                <a:cxn ang="0">
                  <a:pos x="207" y="47"/>
                </a:cxn>
                <a:cxn ang="0">
                  <a:pos x="188" y="50"/>
                </a:cxn>
                <a:cxn ang="0">
                  <a:pos x="168" y="37"/>
                </a:cxn>
                <a:cxn ang="0">
                  <a:pos x="171" y="52"/>
                </a:cxn>
                <a:cxn ang="0">
                  <a:pos x="157" y="52"/>
                </a:cxn>
                <a:cxn ang="0">
                  <a:pos x="141" y="40"/>
                </a:cxn>
                <a:cxn ang="0">
                  <a:pos x="126" y="47"/>
                </a:cxn>
                <a:cxn ang="0">
                  <a:pos x="143" y="51"/>
                </a:cxn>
                <a:cxn ang="0">
                  <a:pos x="131" y="58"/>
                </a:cxn>
                <a:cxn ang="0">
                  <a:pos x="56" y="107"/>
                </a:cxn>
                <a:cxn ang="0">
                  <a:pos x="65" y="118"/>
                </a:cxn>
                <a:cxn ang="0">
                  <a:pos x="79" y="135"/>
                </a:cxn>
                <a:cxn ang="0">
                  <a:pos x="74" y="158"/>
                </a:cxn>
                <a:cxn ang="0">
                  <a:pos x="88" y="185"/>
                </a:cxn>
                <a:cxn ang="0">
                  <a:pos x="108" y="214"/>
                </a:cxn>
                <a:cxn ang="0">
                  <a:pos x="118" y="227"/>
                </a:cxn>
                <a:cxn ang="0">
                  <a:pos x="105" y="197"/>
                </a:cxn>
                <a:cxn ang="0">
                  <a:pos x="125" y="225"/>
                </a:cxn>
                <a:cxn ang="0">
                  <a:pos x="150" y="255"/>
                </a:cxn>
                <a:cxn ang="0">
                  <a:pos x="184" y="269"/>
                </a:cxn>
                <a:cxn ang="0">
                  <a:pos x="213" y="290"/>
                </a:cxn>
                <a:cxn ang="0">
                  <a:pos x="224" y="288"/>
                </a:cxn>
                <a:cxn ang="0">
                  <a:pos x="212" y="268"/>
                </a:cxn>
                <a:cxn ang="0">
                  <a:pos x="197" y="262"/>
                </a:cxn>
                <a:cxn ang="0">
                  <a:pos x="194" y="239"/>
                </a:cxn>
                <a:cxn ang="0">
                  <a:pos x="171" y="250"/>
                </a:cxn>
                <a:cxn ang="0">
                  <a:pos x="168" y="210"/>
                </a:cxn>
                <a:cxn ang="0">
                  <a:pos x="184" y="206"/>
                </a:cxn>
                <a:cxn ang="0">
                  <a:pos x="196" y="202"/>
                </a:cxn>
                <a:cxn ang="0">
                  <a:pos x="214" y="211"/>
                </a:cxn>
                <a:cxn ang="0">
                  <a:pos x="221" y="205"/>
                </a:cxn>
                <a:cxn ang="0">
                  <a:pos x="234" y="179"/>
                </a:cxn>
                <a:cxn ang="0">
                  <a:pos x="233" y="171"/>
                </a:cxn>
                <a:cxn ang="0">
                  <a:pos x="252" y="157"/>
                </a:cxn>
                <a:cxn ang="0">
                  <a:pos x="266" y="143"/>
                </a:cxn>
                <a:cxn ang="0">
                  <a:pos x="273" y="131"/>
                </a:cxn>
                <a:cxn ang="0">
                  <a:pos x="255" y="135"/>
                </a:cxn>
                <a:cxn ang="0">
                  <a:pos x="295" y="298"/>
                </a:cxn>
                <a:cxn ang="0">
                  <a:pos x="272" y="288"/>
                </a:cxn>
                <a:cxn ang="0">
                  <a:pos x="251" y="288"/>
                </a:cxn>
                <a:cxn ang="0">
                  <a:pos x="236" y="286"/>
                </a:cxn>
                <a:cxn ang="0">
                  <a:pos x="230" y="307"/>
                </a:cxn>
                <a:cxn ang="0">
                  <a:pos x="223" y="335"/>
                </a:cxn>
                <a:cxn ang="0">
                  <a:pos x="308" y="302"/>
                </a:cxn>
              </a:cxnLst>
              <a:rect l="0" t="0" r="r" b="b"/>
              <a:pathLst>
                <a:path w="384" h="384">
                  <a:moveTo>
                    <a:pt x="384" y="192"/>
                  </a:moveTo>
                  <a:cubicBezTo>
                    <a:pt x="384" y="298"/>
                    <a:pt x="298" y="384"/>
                    <a:pt x="192" y="384"/>
                  </a:cubicBezTo>
                  <a:cubicBezTo>
                    <a:pt x="86" y="384"/>
                    <a:pt x="0" y="298"/>
                    <a:pt x="0" y="192"/>
                  </a:cubicBezTo>
                  <a:cubicBezTo>
                    <a:pt x="0" y="86"/>
                    <a:pt x="86" y="0"/>
                    <a:pt x="192" y="0"/>
                  </a:cubicBezTo>
                  <a:cubicBezTo>
                    <a:pt x="298" y="0"/>
                    <a:pt x="384" y="86"/>
                    <a:pt x="384" y="192"/>
                  </a:cubicBezTo>
                  <a:close/>
                  <a:moveTo>
                    <a:pt x="255" y="135"/>
                  </a:moveTo>
                  <a:cubicBezTo>
                    <a:pt x="256" y="135"/>
                    <a:pt x="257" y="130"/>
                    <a:pt x="258" y="129"/>
                  </a:cubicBezTo>
                  <a:cubicBezTo>
                    <a:pt x="260" y="127"/>
                    <a:pt x="262" y="126"/>
                    <a:pt x="264" y="125"/>
                  </a:cubicBezTo>
                  <a:cubicBezTo>
                    <a:pt x="268" y="124"/>
                    <a:pt x="272" y="123"/>
                    <a:pt x="277" y="122"/>
                  </a:cubicBezTo>
                  <a:cubicBezTo>
                    <a:pt x="281" y="121"/>
                    <a:pt x="286" y="121"/>
                    <a:pt x="289" y="125"/>
                  </a:cubicBezTo>
                  <a:cubicBezTo>
                    <a:pt x="289" y="124"/>
                    <a:pt x="295" y="119"/>
                    <a:pt x="295" y="119"/>
                  </a:cubicBezTo>
                  <a:cubicBezTo>
                    <a:pt x="298" y="118"/>
                    <a:pt x="301" y="118"/>
                    <a:pt x="303" y="116"/>
                  </a:cubicBezTo>
                  <a:cubicBezTo>
                    <a:pt x="303" y="115"/>
                    <a:pt x="303" y="110"/>
                    <a:pt x="303" y="110"/>
                  </a:cubicBezTo>
                  <a:cubicBezTo>
                    <a:pt x="299" y="111"/>
                    <a:pt x="298" y="107"/>
                    <a:pt x="297" y="103"/>
                  </a:cubicBezTo>
                  <a:cubicBezTo>
                    <a:pt x="297" y="104"/>
                    <a:pt x="297" y="104"/>
                    <a:pt x="296" y="105"/>
                  </a:cubicBezTo>
                  <a:cubicBezTo>
                    <a:pt x="296" y="102"/>
                    <a:pt x="291" y="104"/>
                    <a:pt x="290" y="104"/>
                  </a:cubicBezTo>
                  <a:cubicBezTo>
                    <a:pt x="284" y="102"/>
                    <a:pt x="285" y="98"/>
                    <a:pt x="283" y="94"/>
                  </a:cubicBezTo>
                  <a:cubicBezTo>
                    <a:pt x="282" y="92"/>
                    <a:pt x="279" y="91"/>
                    <a:pt x="278" y="89"/>
                  </a:cubicBezTo>
                  <a:cubicBezTo>
                    <a:pt x="277" y="87"/>
                    <a:pt x="277" y="84"/>
                    <a:pt x="274" y="84"/>
                  </a:cubicBezTo>
                  <a:cubicBezTo>
                    <a:pt x="273" y="84"/>
                    <a:pt x="270" y="89"/>
                    <a:pt x="270" y="89"/>
                  </a:cubicBezTo>
                  <a:cubicBezTo>
                    <a:pt x="267" y="88"/>
                    <a:pt x="266" y="89"/>
                    <a:pt x="265" y="90"/>
                  </a:cubicBezTo>
                  <a:cubicBezTo>
                    <a:pt x="263" y="91"/>
                    <a:pt x="262" y="91"/>
                    <a:pt x="260" y="92"/>
                  </a:cubicBezTo>
                  <a:cubicBezTo>
                    <a:pt x="265" y="90"/>
                    <a:pt x="258" y="88"/>
                    <a:pt x="256" y="88"/>
                  </a:cubicBezTo>
                  <a:cubicBezTo>
                    <a:pt x="260" y="87"/>
                    <a:pt x="258" y="83"/>
                    <a:pt x="256" y="82"/>
                  </a:cubicBezTo>
                  <a:cubicBezTo>
                    <a:pt x="256" y="82"/>
                    <a:pt x="257" y="82"/>
                    <a:pt x="257" y="82"/>
                  </a:cubicBezTo>
                  <a:cubicBezTo>
                    <a:pt x="257" y="79"/>
                    <a:pt x="250" y="77"/>
                    <a:pt x="247" y="76"/>
                  </a:cubicBezTo>
                  <a:cubicBezTo>
                    <a:pt x="245" y="74"/>
                    <a:pt x="233" y="72"/>
                    <a:pt x="231" y="73"/>
                  </a:cubicBezTo>
                  <a:cubicBezTo>
                    <a:pt x="228" y="75"/>
                    <a:pt x="231" y="80"/>
                    <a:pt x="231" y="83"/>
                  </a:cubicBezTo>
                  <a:cubicBezTo>
                    <a:pt x="232" y="86"/>
                    <a:pt x="228" y="86"/>
                    <a:pt x="228" y="89"/>
                  </a:cubicBezTo>
                  <a:cubicBezTo>
                    <a:pt x="228" y="93"/>
                    <a:pt x="236" y="92"/>
                    <a:pt x="234" y="98"/>
                  </a:cubicBezTo>
                  <a:cubicBezTo>
                    <a:pt x="233" y="102"/>
                    <a:pt x="228" y="102"/>
                    <a:pt x="226" y="105"/>
                  </a:cubicBezTo>
                  <a:cubicBezTo>
                    <a:pt x="224" y="108"/>
                    <a:pt x="227" y="112"/>
                    <a:pt x="229" y="114"/>
                  </a:cubicBezTo>
                  <a:cubicBezTo>
                    <a:pt x="231" y="115"/>
                    <a:pt x="225" y="118"/>
                    <a:pt x="224" y="118"/>
                  </a:cubicBezTo>
                  <a:cubicBezTo>
                    <a:pt x="220" y="120"/>
                    <a:pt x="217" y="114"/>
                    <a:pt x="216" y="110"/>
                  </a:cubicBezTo>
                  <a:cubicBezTo>
                    <a:pt x="215" y="108"/>
                    <a:pt x="215" y="104"/>
                    <a:pt x="212" y="103"/>
                  </a:cubicBezTo>
                  <a:cubicBezTo>
                    <a:pt x="210" y="102"/>
                    <a:pt x="206" y="102"/>
                    <a:pt x="205" y="103"/>
                  </a:cubicBezTo>
                  <a:cubicBezTo>
                    <a:pt x="203" y="99"/>
                    <a:pt x="198" y="98"/>
                    <a:pt x="194" y="97"/>
                  </a:cubicBezTo>
                  <a:cubicBezTo>
                    <a:pt x="189" y="95"/>
                    <a:pt x="185" y="95"/>
                    <a:pt x="180" y="96"/>
                  </a:cubicBezTo>
                  <a:cubicBezTo>
                    <a:pt x="181" y="95"/>
                    <a:pt x="179" y="88"/>
                    <a:pt x="175" y="89"/>
                  </a:cubicBezTo>
                  <a:cubicBezTo>
                    <a:pt x="176" y="86"/>
                    <a:pt x="176" y="84"/>
                    <a:pt x="176" y="81"/>
                  </a:cubicBezTo>
                  <a:cubicBezTo>
                    <a:pt x="177" y="79"/>
                    <a:pt x="178" y="77"/>
                    <a:pt x="179" y="75"/>
                  </a:cubicBezTo>
                  <a:cubicBezTo>
                    <a:pt x="180" y="74"/>
                    <a:pt x="185" y="69"/>
                    <a:pt x="183" y="68"/>
                  </a:cubicBezTo>
                  <a:cubicBezTo>
                    <a:pt x="188" y="69"/>
                    <a:pt x="193" y="69"/>
                    <a:pt x="196" y="66"/>
                  </a:cubicBezTo>
                  <a:cubicBezTo>
                    <a:pt x="198" y="63"/>
                    <a:pt x="199" y="60"/>
                    <a:pt x="202" y="57"/>
                  </a:cubicBezTo>
                  <a:cubicBezTo>
                    <a:pt x="205" y="53"/>
                    <a:pt x="209" y="58"/>
                    <a:pt x="212" y="58"/>
                  </a:cubicBezTo>
                  <a:cubicBezTo>
                    <a:pt x="217" y="59"/>
                    <a:pt x="217" y="53"/>
                    <a:pt x="214" y="51"/>
                  </a:cubicBezTo>
                  <a:cubicBezTo>
                    <a:pt x="218" y="51"/>
                    <a:pt x="215" y="45"/>
                    <a:pt x="213" y="44"/>
                  </a:cubicBezTo>
                  <a:cubicBezTo>
                    <a:pt x="211" y="43"/>
                    <a:pt x="202" y="46"/>
                    <a:pt x="207" y="47"/>
                  </a:cubicBezTo>
                  <a:cubicBezTo>
                    <a:pt x="206" y="47"/>
                    <a:pt x="200" y="59"/>
                    <a:pt x="196" y="53"/>
                  </a:cubicBezTo>
                  <a:cubicBezTo>
                    <a:pt x="195" y="52"/>
                    <a:pt x="195" y="47"/>
                    <a:pt x="193" y="46"/>
                  </a:cubicBezTo>
                  <a:cubicBezTo>
                    <a:pt x="190" y="46"/>
                    <a:pt x="189" y="49"/>
                    <a:pt x="188" y="50"/>
                  </a:cubicBezTo>
                  <a:cubicBezTo>
                    <a:pt x="190" y="47"/>
                    <a:pt x="181" y="45"/>
                    <a:pt x="180" y="44"/>
                  </a:cubicBezTo>
                  <a:cubicBezTo>
                    <a:pt x="183" y="42"/>
                    <a:pt x="180" y="39"/>
                    <a:pt x="178" y="38"/>
                  </a:cubicBezTo>
                  <a:cubicBezTo>
                    <a:pt x="176" y="36"/>
                    <a:pt x="169" y="35"/>
                    <a:pt x="168" y="37"/>
                  </a:cubicBezTo>
                  <a:cubicBezTo>
                    <a:pt x="163" y="43"/>
                    <a:pt x="173" y="44"/>
                    <a:pt x="175" y="45"/>
                  </a:cubicBezTo>
                  <a:cubicBezTo>
                    <a:pt x="176" y="46"/>
                    <a:pt x="179" y="48"/>
                    <a:pt x="177" y="49"/>
                  </a:cubicBezTo>
                  <a:cubicBezTo>
                    <a:pt x="176" y="50"/>
                    <a:pt x="171" y="51"/>
                    <a:pt x="171" y="52"/>
                  </a:cubicBezTo>
                  <a:cubicBezTo>
                    <a:pt x="169" y="54"/>
                    <a:pt x="172" y="57"/>
                    <a:pt x="170" y="59"/>
                  </a:cubicBezTo>
                  <a:cubicBezTo>
                    <a:pt x="168" y="57"/>
                    <a:pt x="168" y="53"/>
                    <a:pt x="166" y="50"/>
                  </a:cubicBezTo>
                  <a:cubicBezTo>
                    <a:pt x="168" y="53"/>
                    <a:pt x="157" y="52"/>
                    <a:pt x="157" y="52"/>
                  </a:cubicBezTo>
                  <a:cubicBezTo>
                    <a:pt x="154" y="52"/>
                    <a:pt x="148" y="54"/>
                    <a:pt x="145" y="50"/>
                  </a:cubicBezTo>
                  <a:cubicBezTo>
                    <a:pt x="144" y="49"/>
                    <a:pt x="144" y="44"/>
                    <a:pt x="146" y="45"/>
                  </a:cubicBezTo>
                  <a:cubicBezTo>
                    <a:pt x="144" y="43"/>
                    <a:pt x="142" y="41"/>
                    <a:pt x="141" y="40"/>
                  </a:cubicBezTo>
                  <a:cubicBezTo>
                    <a:pt x="132" y="43"/>
                    <a:pt x="125" y="47"/>
                    <a:pt x="117" y="51"/>
                  </a:cubicBezTo>
                  <a:cubicBezTo>
                    <a:pt x="118" y="51"/>
                    <a:pt x="119" y="51"/>
                    <a:pt x="120" y="50"/>
                  </a:cubicBezTo>
                  <a:cubicBezTo>
                    <a:pt x="122" y="50"/>
                    <a:pt x="124" y="48"/>
                    <a:pt x="126" y="47"/>
                  </a:cubicBezTo>
                  <a:cubicBezTo>
                    <a:pt x="128" y="46"/>
                    <a:pt x="134" y="43"/>
                    <a:pt x="136" y="46"/>
                  </a:cubicBezTo>
                  <a:cubicBezTo>
                    <a:pt x="137" y="45"/>
                    <a:pt x="137" y="45"/>
                    <a:pt x="138" y="44"/>
                  </a:cubicBezTo>
                  <a:cubicBezTo>
                    <a:pt x="139" y="46"/>
                    <a:pt x="141" y="48"/>
                    <a:pt x="143" y="51"/>
                  </a:cubicBezTo>
                  <a:cubicBezTo>
                    <a:pt x="141" y="50"/>
                    <a:pt x="137" y="50"/>
                    <a:pt x="135" y="50"/>
                  </a:cubicBezTo>
                  <a:cubicBezTo>
                    <a:pt x="133" y="51"/>
                    <a:pt x="130" y="51"/>
                    <a:pt x="130" y="53"/>
                  </a:cubicBezTo>
                  <a:cubicBezTo>
                    <a:pt x="130" y="55"/>
                    <a:pt x="131" y="57"/>
                    <a:pt x="131" y="58"/>
                  </a:cubicBezTo>
                  <a:cubicBezTo>
                    <a:pt x="128" y="56"/>
                    <a:pt x="125" y="52"/>
                    <a:pt x="121" y="51"/>
                  </a:cubicBezTo>
                  <a:cubicBezTo>
                    <a:pt x="119" y="51"/>
                    <a:pt x="117" y="51"/>
                    <a:pt x="115" y="52"/>
                  </a:cubicBezTo>
                  <a:cubicBezTo>
                    <a:pt x="91" y="65"/>
                    <a:pt x="71" y="84"/>
                    <a:pt x="56" y="107"/>
                  </a:cubicBezTo>
                  <a:cubicBezTo>
                    <a:pt x="57" y="108"/>
                    <a:pt x="58" y="109"/>
                    <a:pt x="59" y="109"/>
                  </a:cubicBezTo>
                  <a:cubicBezTo>
                    <a:pt x="62" y="110"/>
                    <a:pt x="59" y="117"/>
                    <a:pt x="64" y="113"/>
                  </a:cubicBezTo>
                  <a:cubicBezTo>
                    <a:pt x="66" y="115"/>
                    <a:pt x="66" y="116"/>
                    <a:pt x="65" y="118"/>
                  </a:cubicBezTo>
                  <a:cubicBezTo>
                    <a:pt x="65" y="118"/>
                    <a:pt x="75" y="124"/>
                    <a:pt x="76" y="125"/>
                  </a:cubicBezTo>
                  <a:cubicBezTo>
                    <a:pt x="78" y="126"/>
                    <a:pt x="80" y="128"/>
                    <a:pt x="81" y="130"/>
                  </a:cubicBezTo>
                  <a:cubicBezTo>
                    <a:pt x="82" y="132"/>
                    <a:pt x="80" y="134"/>
                    <a:pt x="79" y="135"/>
                  </a:cubicBezTo>
                  <a:cubicBezTo>
                    <a:pt x="78" y="134"/>
                    <a:pt x="75" y="130"/>
                    <a:pt x="74" y="131"/>
                  </a:cubicBezTo>
                  <a:cubicBezTo>
                    <a:pt x="73" y="133"/>
                    <a:pt x="74" y="139"/>
                    <a:pt x="77" y="139"/>
                  </a:cubicBezTo>
                  <a:cubicBezTo>
                    <a:pt x="73" y="139"/>
                    <a:pt x="75" y="155"/>
                    <a:pt x="74" y="158"/>
                  </a:cubicBezTo>
                  <a:cubicBezTo>
                    <a:pt x="74" y="158"/>
                    <a:pt x="74" y="158"/>
                    <a:pt x="74" y="158"/>
                  </a:cubicBezTo>
                  <a:cubicBezTo>
                    <a:pt x="73" y="161"/>
                    <a:pt x="76" y="173"/>
                    <a:pt x="81" y="172"/>
                  </a:cubicBezTo>
                  <a:cubicBezTo>
                    <a:pt x="78" y="172"/>
                    <a:pt x="87" y="184"/>
                    <a:pt x="88" y="185"/>
                  </a:cubicBezTo>
                  <a:cubicBezTo>
                    <a:pt x="91" y="187"/>
                    <a:pt x="95" y="188"/>
                    <a:pt x="97" y="192"/>
                  </a:cubicBezTo>
                  <a:cubicBezTo>
                    <a:pt x="100" y="195"/>
                    <a:pt x="100" y="201"/>
                    <a:pt x="103" y="203"/>
                  </a:cubicBezTo>
                  <a:cubicBezTo>
                    <a:pt x="102" y="206"/>
                    <a:pt x="108" y="210"/>
                    <a:pt x="108" y="214"/>
                  </a:cubicBezTo>
                  <a:cubicBezTo>
                    <a:pt x="108" y="214"/>
                    <a:pt x="107" y="214"/>
                    <a:pt x="107" y="215"/>
                  </a:cubicBezTo>
                  <a:cubicBezTo>
                    <a:pt x="108" y="218"/>
                    <a:pt x="113" y="218"/>
                    <a:pt x="115" y="221"/>
                  </a:cubicBezTo>
                  <a:cubicBezTo>
                    <a:pt x="116" y="223"/>
                    <a:pt x="115" y="228"/>
                    <a:pt x="118" y="227"/>
                  </a:cubicBezTo>
                  <a:cubicBezTo>
                    <a:pt x="118" y="222"/>
                    <a:pt x="115" y="216"/>
                    <a:pt x="112" y="212"/>
                  </a:cubicBezTo>
                  <a:cubicBezTo>
                    <a:pt x="110" y="209"/>
                    <a:pt x="109" y="207"/>
                    <a:pt x="108" y="204"/>
                  </a:cubicBezTo>
                  <a:cubicBezTo>
                    <a:pt x="106" y="202"/>
                    <a:pt x="106" y="199"/>
                    <a:pt x="105" y="197"/>
                  </a:cubicBezTo>
                  <a:cubicBezTo>
                    <a:pt x="106" y="197"/>
                    <a:pt x="112" y="199"/>
                    <a:pt x="111" y="200"/>
                  </a:cubicBezTo>
                  <a:cubicBezTo>
                    <a:pt x="109" y="205"/>
                    <a:pt x="119" y="214"/>
                    <a:pt x="122" y="217"/>
                  </a:cubicBezTo>
                  <a:cubicBezTo>
                    <a:pt x="123" y="218"/>
                    <a:pt x="128" y="225"/>
                    <a:pt x="125" y="225"/>
                  </a:cubicBezTo>
                  <a:cubicBezTo>
                    <a:pt x="129" y="225"/>
                    <a:pt x="133" y="230"/>
                    <a:pt x="135" y="233"/>
                  </a:cubicBezTo>
                  <a:cubicBezTo>
                    <a:pt x="137" y="236"/>
                    <a:pt x="136" y="241"/>
                    <a:pt x="138" y="245"/>
                  </a:cubicBezTo>
                  <a:cubicBezTo>
                    <a:pt x="139" y="250"/>
                    <a:pt x="146" y="252"/>
                    <a:pt x="150" y="255"/>
                  </a:cubicBezTo>
                  <a:cubicBezTo>
                    <a:pt x="154" y="256"/>
                    <a:pt x="157" y="259"/>
                    <a:pt x="160" y="260"/>
                  </a:cubicBezTo>
                  <a:cubicBezTo>
                    <a:pt x="166" y="262"/>
                    <a:pt x="167" y="260"/>
                    <a:pt x="171" y="260"/>
                  </a:cubicBezTo>
                  <a:cubicBezTo>
                    <a:pt x="178" y="259"/>
                    <a:pt x="179" y="266"/>
                    <a:pt x="184" y="269"/>
                  </a:cubicBezTo>
                  <a:cubicBezTo>
                    <a:pt x="187" y="270"/>
                    <a:pt x="194" y="273"/>
                    <a:pt x="198" y="271"/>
                  </a:cubicBezTo>
                  <a:cubicBezTo>
                    <a:pt x="196" y="272"/>
                    <a:pt x="203" y="282"/>
                    <a:pt x="204" y="283"/>
                  </a:cubicBezTo>
                  <a:cubicBezTo>
                    <a:pt x="206" y="286"/>
                    <a:pt x="210" y="287"/>
                    <a:pt x="213" y="290"/>
                  </a:cubicBezTo>
                  <a:cubicBezTo>
                    <a:pt x="213" y="290"/>
                    <a:pt x="214" y="289"/>
                    <a:pt x="214" y="288"/>
                  </a:cubicBezTo>
                  <a:cubicBezTo>
                    <a:pt x="213" y="291"/>
                    <a:pt x="218" y="296"/>
                    <a:pt x="221" y="296"/>
                  </a:cubicBezTo>
                  <a:cubicBezTo>
                    <a:pt x="223" y="295"/>
                    <a:pt x="224" y="290"/>
                    <a:pt x="224" y="288"/>
                  </a:cubicBezTo>
                  <a:cubicBezTo>
                    <a:pt x="219" y="290"/>
                    <a:pt x="215" y="288"/>
                    <a:pt x="212" y="283"/>
                  </a:cubicBezTo>
                  <a:cubicBezTo>
                    <a:pt x="211" y="282"/>
                    <a:pt x="207" y="275"/>
                    <a:pt x="211" y="275"/>
                  </a:cubicBezTo>
                  <a:cubicBezTo>
                    <a:pt x="216" y="275"/>
                    <a:pt x="212" y="271"/>
                    <a:pt x="212" y="268"/>
                  </a:cubicBezTo>
                  <a:cubicBezTo>
                    <a:pt x="211" y="264"/>
                    <a:pt x="208" y="262"/>
                    <a:pt x="206" y="259"/>
                  </a:cubicBezTo>
                  <a:cubicBezTo>
                    <a:pt x="205" y="262"/>
                    <a:pt x="200" y="261"/>
                    <a:pt x="198" y="259"/>
                  </a:cubicBezTo>
                  <a:cubicBezTo>
                    <a:pt x="198" y="259"/>
                    <a:pt x="197" y="261"/>
                    <a:pt x="197" y="262"/>
                  </a:cubicBezTo>
                  <a:cubicBezTo>
                    <a:pt x="196" y="262"/>
                    <a:pt x="195" y="262"/>
                    <a:pt x="194" y="261"/>
                  </a:cubicBezTo>
                  <a:cubicBezTo>
                    <a:pt x="194" y="258"/>
                    <a:pt x="194" y="255"/>
                    <a:pt x="195" y="251"/>
                  </a:cubicBezTo>
                  <a:cubicBezTo>
                    <a:pt x="196" y="247"/>
                    <a:pt x="205" y="238"/>
                    <a:pt x="194" y="239"/>
                  </a:cubicBezTo>
                  <a:cubicBezTo>
                    <a:pt x="190" y="239"/>
                    <a:pt x="188" y="240"/>
                    <a:pt x="187" y="244"/>
                  </a:cubicBezTo>
                  <a:cubicBezTo>
                    <a:pt x="186" y="247"/>
                    <a:pt x="186" y="249"/>
                    <a:pt x="183" y="251"/>
                  </a:cubicBezTo>
                  <a:cubicBezTo>
                    <a:pt x="181" y="252"/>
                    <a:pt x="173" y="251"/>
                    <a:pt x="171" y="250"/>
                  </a:cubicBezTo>
                  <a:cubicBezTo>
                    <a:pt x="166" y="247"/>
                    <a:pt x="163" y="239"/>
                    <a:pt x="163" y="234"/>
                  </a:cubicBezTo>
                  <a:cubicBezTo>
                    <a:pt x="163" y="227"/>
                    <a:pt x="166" y="221"/>
                    <a:pt x="163" y="215"/>
                  </a:cubicBezTo>
                  <a:cubicBezTo>
                    <a:pt x="164" y="213"/>
                    <a:pt x="166" y="211"/>
                    <a:pt x="168" y="210"/>
                  </a:cubicBezTo>
                  <a:cubicBezTo>
                    <a:pt x="169" y="209"/>
                    <a:pt x="171" y="210"/>
                    <a:pt x="172" y="207"/>
                  </a:cubicBezTo>
                  <a:cubicBezTo>
                    <a:pt x="171" y="207"/>
                    <a:pt x="170" y="206"/>
                    <a:pt x="170" y="206"/>
                  </a:cubicBezTo>
                  <a:cubicBezTo>
                    <a:pt x="173" y="208"/>
                    <a:pt x="180" y="203"/>
                    <a:pt x="184" y="206"/>
                  </a:cubicBezTo>
                  <a:cubicBezTo>
                    <a:pt x="186" y="207"/>
                    <a:pt x="188" y="208"/>
                    <a:pt x="189" y="205"/>
                  </a:cubicBezTo>
                  <a:cubicBezTo>
                    <a:pt x="189" y="205"/>
                    <a:pt x="187" y="202"/>
                    <a:pt x="188" y="200"/>
                  </a:cubicBezTo>
                  <a:cubicBezTo>
                    <a:pt x="189" y="204"/>
                    <a:pt x="192" y="205"/>
                    <a:pt x="196" y="202"/>
                  </a:cubicBezTo>
                  <a:cubicBezTo>
                    <a:pt x="197" y="203"/>
                    <a:pt x="201" y="203"/>
                    <a:pt x="204" y="204"/>
                  </a:cubicBezTo>
                  <a:cubicBezTo>
                    <a:pt x="207" y="206"/>
                    <a:pt x="207" y="209"/>
                    <a:pt x="211" y="205"/>
                  </a:cubicBezTo>
                  <a:cubicBezTo>
                    <a:pt x="213" y="208"/>
                    <a:pt x="213" y="208"/>
                    <a:pt x="214" y="211"/>
                  </a:cubicBezTo>
                  <a:cubicBezTo>
                    <a:pt x="214" y="214"/>
                    <a:pt x="216" y="221"/>
                    <a:pt x="218" y="222"/>
                  </a:cubicBezTo>
                  <a:cubicBezTo>
                    <a:pt x="224" y="225"/>
                    <a:pt x="222" y="217"/>
                    <a:pt x="222" y="214"/>
                  </a:cubicBezTo>
                  <a:cubicBezTo>
                    <a:pt x="222" y="213"/>
                    <a:pt x="222" y="205"/>
                    <a:pt x="221" y="205"/>
                  </a:cubicBezTo>
                  <a:cubicBezTo>
                    <a:pt x="213" y="203"/>
                    <a:pt x="216" y="197"/>
                    <a:pt x="221" y="193"/>
                  </a:cubicBezTo>
                  <a:cubicBezTo>
                    <a:pt x="222" y="192"/>
                    <a:pt x="227" y="190"/>
                    <a:pt x="230" y="188"/>
                  </a:cubicBezTo>
                  <a:cubicBezTo>
                    <a:pt x="232" y="186"/>
                    <a:pt x="235" y="183"/>
                    <a:pt x="234" y="179"/>
                  </a:cubicBezTo>
                  <a:cubicBezTo>
                    <a:pt x="235" y="179"/>
                    <a:pt x="236" y="178"/>
                    <a:pt x="236" y="177"/>
                  </a:cubicBezTo>
                  <a:cubicBezTo>
                    <a:pt x="236" y="177"/>
                    <a:pt x="233" y="174"/>
                    <a:pt x="232" y="175"/>
                  </a:cubicBezTo>
                  <a:cubicBezTo>
                    <a:pt x="234" y="174"/>
                    <a:pt x="234" y="172"/>
                    <a:pt x="233" y="171"/>
                  </a:cubicBezTo>
                  <a:cubicBezTo>
                    <a:pt x="235" y="169"/>
                    <a:pt x="234" y="166"/>
                    <a:pt x="236" y="165"/>
                  </a:cubicBezTo>
                  <a:cubicBezTo>
                    <a:pt x="239" y="169"/>
                    <a:pt x="245" y="165"/>
                    <a:pt x="242" y="162"/>
                  </a:cubicBezTo>
                  <a:cubicBezTo>
                    <a:pt x="244" y="158"/>
                    <a:pt x="250" y="160"/>
                    <a:pt x="252" y="157"/>
                  </a:cubicBezTo>
                  <a:cubicBezTo>
                    <a:pt x="255" y="158"/>
                    <a:pt x="253" y="153"/>
                    <a:pt x="255" y="150"/>
                  </a:cubicBezTo>
                  <a:cubicBezTo>
                    <a:pt x="256" y="148"/>
                    <a:pt x="259" y="148"/>
                    <a:pt x="262" y="147"/>
                  </a:cubicBezTo>
                  <a:cubicBezTo>
                    <a:pt x="262" y="147"/>
                    <a:pt x="268" y="143"/>
                    <a:pt x="266" y="143"/>
                  </a:cubicBezTo>
                  <a:cubicBezTo>
                    <a:pt x="270" y="144"/>
                    <a:pt x="279" y="139"/>
                    <a:pt x="272" y="135"/>
                  </a:cubicBezTo>
                  <a:cubicBezTo>
                    <a:pt x="273" y="133"/>
                    <a:pt x="270" y="132"/>
                    <a:pt x="268" y="132"/>
                  </a:cubicBezTo>
                  <a:cubicBezTo>
                    <a:pt x="269" y="131"/>
                    <a:pt x="272" y="132"/>
                    <a:pt x="273" y="131"/>
                  </a:cubicBezTo>
                  <a:cubicBezTo>
                    <a:pt x="276" y="129"/>
                    <a:pt x="274" y="128"/>
                    <a:pt x="271" y="127"/>
                  </a:cubicBezTo>
                  <a:cubicBezTo>
                    <a:pt x="268" y="126"/>
                    <a:pt x="263" y="128"/>
                    <a:pt x="261" y="130"/>
                  </a:cubicBezTo>
                  <a:cubicBezTo>
                    <a:pt x="259" y="132"/>
                    <a:pt x="257" y="134"/>
                    <a:pt x="255" y="135"/>
                  </a:cubicBezTo>
                  <a:close/>
                  <a:moveTo>
                    <a:pt x="308" y="302"/>
                  </a:moveTo>
                  <a:cubicBezTo>
                    <a:pt x="306" y="301"/>
                    <a:pt x="303" y="301"/>
                    <a:pt x="301" y="300"/>
                  </a:cubicBezTo>
                  <a:cubicBezTo>
                    <a:pt x="299" y="300"/>
                    <a:pt x="298" y="299"/>
                    <a:pt x="295" y="298"/>
                  </a:cubicBezTo>
                  <a:cubicBezTo>
                    <a:pt x="296" y="293"/>
                    <a:pt x="290" y="292"/>
                    <a:pt x="287" y="289"/>
                  </a:cubicBezTo>
                  <a:cubicBezTo>
                    <a:pt x="284" y="287"/>
                    <a:pt x="282" y="284"/>
                    <a:pt x="277" y="285"/>
                  </a:cubicBezTo>
                  <a:cubicBezTo>
                    <a:pt x="276" y="285"/>
                    <a:pt x="271" y="287"/>
                    <a:pt x="272" y="288"/>
                  </a:cubicBezTo>
                  <a:cubicBezTo>
                    <a:pt x="269" y="285"/>
                    <a:pt x="268" y="284"/>
                    <a:pt x="263" y="282"/>
                  </a:cubicBezTo>
                  <a:cubicBezTo>
                    <a:pt x="259" y="281"/>
                    <a:pt x="257" y="276"/>
                    <a:pt x="253" y="281"/>
                  </a:cubicBezTo>
                  <a:cubicBezTo>
                    <a:pt x="251" y="283"/>
                    <a:pt x="252" y="286"/>
                    <a:pt x="251" y="288"/>
                  </a:cubicBezTo>
                  <a:cubicBezTo>
                    <a:pt x="247" y="285"/>
                    <a:pt x="254" y="282"/>
                    <a:pt x="251" y="279"/>
                  </a:cubicBezTo>
                  <a:cubicBezTo>
                    <a:pt x="248" y="275"/>
                    <a:pt x="243" y="281"/>
                    <a:pt x="240" y="282"/>
                  </a:cubicBezTo>
                  <a:cubicBezTo>
                    <a:pt x="239" y="284"/>
                    <a:pt x="237" y="284"/>
                    <a:pt x="236" y="286"/>
                  </a:cubicBezTo>
                  <a:cubicBezTo>
                    <a:pt x="235" y="287"/>
                    <a:pt x="234" y="290"/>
                    <a:pt x="233" y="291"/>
                  </a:cubicBezTo>
                  <a:cubicBezTo>
                    <a:pt x="233" y="289"/>
                    <a:pt x="228" y="290"/>
                    <a:pt x="228" y="288"/>
                  </a:cubicBezTo>
                  <a:cubicBezTo>
                    <a:pt x="229" y="294"/>
                    <a:pt x="229" y="301"/>
                    <a:pt x="230" y="307"/>
                  </a:cubicBezTo>
                  <a:cubicBezTo>
                    <a:pt x="231" y="310"/>
                    <a:pt x="230" y="316"/>
                    <a:pt x="227" y="319"/>
                  </a:cubicBezTo>
                  <a:cubicBezTo>
                    <a:pt x="224" y="321"/>
                    <a:pt x="221" y="324"/>
                    <a:pt x="220" y="329"/>
                  </a:cubicBezTo>
                  <a:cubicBezTo>
                    <a:pt x="220" y="332"/>
                    <a:pt x="220" y="334"/>
                    <a:pt x="223" y="335"/>
                  </a:cubicBezTo>
                  <a:cubicBezTo>
                    <a:pt x="223" y="339"/>
                    <a:pt x="219" y="342"/>
                    <a:pt x="219" y="346"/>
                  </a:cubicBezTo>
                  <a:cubicBezTo>
                    <a:pt x="219" y="346"/>
                    <a:pt x="220" y="348"/>
                    <a:pt x="220" y="350"/>
                  </a:cubicBezTo>
                  <a:cubicBezTo>
                    <a:pt x="254" y="344"/>
                    <a:pt x="285" y="327"/>
                    <a:pt x="308" y="30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3400" y="468309"/>
            <a:ext cx="8039100" cy="6096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Право 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vs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обязанность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991089"/>
      </p:ext>
    </p:extLst>
  </p:cSld>
  <p:clrMapOvr>
    <a:masterClrMapping/>
  </p:clrMapOvr>
  <p:transition spd="med" advClick="0" advTm="6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1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Преимущества для библиотек</a:t>
            </a:r>
            <a:endParaRPr lang="en-US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6" name="Group 48"/>
          <p:cNvGrpSpPr/>
          <p:nvPr/>
        </p:nvGrpSpPr>
        <p:grpSpPr>
          <a:xfrm>
            <a:off x="380448" y="1518039"/>
            <a:ext cx="1802821" cy="1783838"/>
            <a:chOff x="381077" y="1246790"/>
            <a:chExt cx="1607092" cy="1783837"/>
          </a:xfrm>
          <a:solidFill>
            <a:schemeClr val="accent2">
              <a:lumMod val="75000"/>
            </a:schemeClr>
          </a:solidFill>
        </p:grpSpPr>
        <p:sp>
          <p:nvSpPr>
            <p:cNvPr id="50" name="Rounded Rectangle 49"/>
            <p:cNvSpPr/>
            <p:nvPr/>
          </p:nvSpPr>
          <p:spPr>
            <a:xfrm>
              <a:off x="381077" y="1246790"/>
              <a:ext cx="1607092" cy="1783837"/>
            </a:xfrm>
            <a:prstGeom prst="roundRect">
              <a:avLst>
                <a:gd name="adj" fmla="val 7114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ext Placeholder 3"/>
            <p:cNvSpPr txBox="1">
              <a:spLocks/>
            </p:cNvSpPr>
            <p:nvPr/>
          </p:nvSpPr>
          <p:spPr>
            <a:xfrm>
              <a:off x="465676" y="2390715"/>
              <a:ext cx="1437892" cy="541687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914377">
                <a:spcBef>
                  <a:spcPct val="20000"/>
                </a:spcBef>
                <a:defRPr/>
              </a:pP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Единая </a:t>
              </a: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точка</a:t>
              </a:r>
            </a:p>
            <a:p>
              <a:pPr defTabSz="914377">
                <a:spcBef>
                  <a:spcPct val="20000"/>
                </a:spcBef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доступа</a:t>
              </a:r>
              <a:endPara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53" name="Round Same Side Corner Rectangle 52"/>
          <p:cNvSpPr/>
          <p:nvPr/>
        </p:nvSpPr>
        <p:spPr>
          <a:xfrm>
            <a:off x="380448" y="1518039"/>
            <a:ext cx="1802821" cy="1094535"/>
          </a:xfrm>
          <a:prstGeom prst="round2SameRect">
            <a:avLst>
              <a:gd name="adj1" fmla="val 873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50000"/>
                </a:schemeClr>
              </a:solidFill>
              <a:cs typeface="+mj-cs"/>
            </a:endParaRPr>
          </a:p>
        </p:txBody>
      </p:sp>
      <p:grpSp>
        <p:nvGrpSpPr>
          <p:cNvPr id="7" name="Group 54"/>
          <p:cNvGrpSpPr/>
          <p:nvPr/>
        </p:nvGrpSpPr>
        <p:grpSpPr>
          <a:xfrm>
            <a:off x="2567386" y="1518038"/>
            <a:ext cx="1767930" cy="1783839"/>
            <a:chOff x="663207" y="1246790"/>
            <a:chExt cx="1324962" cy="1612996"/>
          </a:xfrm>
          <a:solidFill>
            <a:schemeClr val="accent3">
              <a:lumMod val="75000"/>
            </a:schemeClr>
          </a:solidFill>
        </p:grpSpPr>
        <p:sp>
          <p:nvSpPr>
            <p:cNvPr id="56" name="Rounded Rectangle 55"/>
            <p:cNvSpPr/>
            <p:nvPr/>
          </p:nvSpPr>
          <p:spPr>
            <a:xfrm>
              <a:off x="663207" y="1246790"/>
              <a:ext cx="1324962" cy="1612996"/>
            </a:xfrm>
            <a:prstGeom prst="roundRect">
              <a:avLst>
                <a:gd name="adj" fmla="val 7114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 Placeholder 3"/>
            <p:cNvSpPr txBox="1">
              <a:spLocks/>
            </p:cNvSpPr>
            <p:nvPr/>
          </p:nvSpPr>
          <p:spPr>
            <a:xfrm>
              <a:off x="684237" y="2377675"/>
              <a:ext cx="1274592" cy="208725"/>
            </a:xfrm>
            <a:prstGeom prst="rect">
              <a:avLst/>
            </a:prstGeom>
            <a:noFill/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914377">
                <a:spcBef>
                  <a:spcPct val="20000"/>
                </a:spcBef>
                <a:defRPr/>
              </a:pPr>
              <a:r>
                <a:rPr lang="ru-RU" sz="15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Безвозмездность</a:t>
              </a:r>
              <a:endParaRPr lang="en-US" sz="1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59" name="Round Same Side Corner Rectangle 58"/>
          <p:cNvSpPr/>
          <p:nvPr/>
        </p:nvSpPr>
        <p:spPr>
          <a:xfrm>
            <a:off x="2567387" y="1512055"/>
            <a:ext cx="1767930" cy="1100519"/>
          </a:xfrm>
          <a:prstGeom prst="round2SameRect">
            <a:avLst>
              <a:gd name="adj1" fmla="val 873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8" name="Group 60"/>
          <p:cNvGrpSpPr/>
          <p:nvPr/>
        </p:nvGrpSpPr>
        <p:grpSpPr>
          <a:xfrm>
            <a:off x="4514811" y="1518037"/>
            <a:ext cx="1989499" cy="1783840"/>
            <a:chOff x="587910" y="1246790"/>
            <a:chExt cx="1479032" cy="1612996"/>
          </a:xfrm>
          <a:solidFill>
            <a:schemeClr val="accent4">
              <a:lumMod val="50000"/>
            </a:schemeClr>
          </a:solidFill>
        </p:grpSpPr>
        <p:sp>
          <p:nvSpPr>
            <p:cNvPr id="62" name="Rounded Rectangle 61"/>
            <p:cNvSpPr/>
            <p:nvPr/>
          </p:nvSpPr>
          <p:spPr>
            <a:xfrm>
              <a:off x="663207" y="1246790"/>
              <a:ext cx="1324962" cy="1612996"/>
            </a:xfrm>
            <a:prstGeom prst="roundRect">
              <a:avLst>
                <a:gd name="adj" fmla="val 7114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 Placeholder 3"/>
            <p:cNvSpPr txBox="1">
              <a:spLocks/>
            </p:cNvSpPr>
            <p:nvPr/>
          </p:nvSpPr>
          <p:spPr>
            <a:xfrm>
              <a:off x="587910" y="2315147"/>
              <a:ext cx="1479032" cy="403535"/>
            </a:xfrm>
            <a:prstGeom prst="rect">
              <a:avLst/>
            </a:prstGeom>
            <a:noFill/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914377">
                <a:spcBef>
                  <a:spcPct val="20000"/>
                </a:spcBef>
                <a:defRPr/>
              </a:pPr>
              <a:r>
                <a:rPr lang="ru-RU" sz="145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Единые стандарты оцифровки</a:t>
              </a:r>
              <a:endParaRPr lang="en-US" sz="14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65" name="Round Same Side Corner Rectangle 64"/>
          <p:cNvSpPr/>
          <p:nvPr/>
        </p:nvSpPr>
        <p:spPr>
          <a:xfrm>
            <a:off x="4620771" y="1518037"/>
            <a:ext cx="1777580" cy="1145919"/>
          </a:xfrm>
          <a:prstGeom prst="round2SameRect">
            <a:avLst>
              <a:gd name="adj1" fmla="val 873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9" name="Group 66"/>
          <p:cNvGrpSpPr/>
          <p:nvPr/>
        </p:nvGrpSpPr>
        <p:grpSpPr>
          <a:xfrm>
            <a:off x="6592617" y="1518037"/>
            <a:ext cx="1867855" cy="1787306"/>
            <a:chOff x="653937" y="1246790"/>
            <a:chExt cx="1334232" cy="1612996"/>
          </a:xfrm>
          <a:solidFill>
            <a:schemeClr val="accent5">
              <a:lumMod val="75000"/>
            </a:schemeClr>
          </a:solidFill>
        </p:grpSpPr>
        <p:sp>
          <p:nvSpPr>
            <p:cNvPr id="68" name="Rounded Rectangle 67"/>
            <p:cNvSpPr/>
            <p:nvPr/>
          </p:nvSpPr>
          <p:spPr>
            <a:xfrm>
              <a:off x="663207" y="1246790"/>
              <a:ext cx="1324962" cy="1612996"/>
            </a:xfrm>
            <a:prstGeom prst="roundRect">
              <a:avLst>
                <a:gd name="adj" fmla="val 7114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ext Placeholder 3"/>
            <p:cNvSpPr txBox="1">
              <a:spLocks/>
            </p:cNvSpPr>
            <p:nvPr/>
          </p:nvSpPr>
          <p:spPr>
            <a:xfrm>
              <a:off x="653937" y="2256401"/>
              <a:ext cx="1316612" cy="583296"/>
            </a:xfrm>
            <a:prstGeom prst="rect">
              <a:avLst/>
            </a:prstGeom>
            <a:noFill/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914377">
                <a:spcBef>
                  <a:spcPct val="20000"/>
                </a:spcBef>
                <a:defRPr/>
              </a:pPr>
              <a:r>
                <a:rPr lang="ru-RU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Освобождение от бремени </a:t>
              </a:r>
              <a:r>
                <a:rPr lang="ru-RU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поддержания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78" name="Round Same Side Corner Rectangle 77"/>
          <p:cNvSpPr/>
          <p:nvPr/>
        </p:nvSpPr>
        <p:spPr>
          <a:xfrm>
            <a:off x="6605596" y="1518037"/>
            <a:ext cx="1854878" cy="1143928"/>
          </a:xfrm>
          <a:prstGeom prst="round2SameRect">
            <a:avLst>
              <a:gd name="adj1" fmla="val 873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1" name="Arc 80"/>
          <p:cNvSpPr/>
          <p:nvPr/>
        </p:nvSpPr>
        <p:spPr>
          <a:xfrm rot="19051047">
            <a:off x="1525424" y="1229546"/>
            <a:ext cx="1636328" cy="1636328"/>
          </a:xfrm>
          <a:prstGeom prst="arc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Arc 81"/>
          <p:cNvSpPr/>
          <p:nvPr/>
        </p:nvSpPr>
        <p:spPr>
          <a:xfrm rot="19051047">
            <a:off x="3685247" y="1241160"/>
            <a:ext cx="1636328" cy="1636328"/>
          </a:xfrm>
          <a:prstGeom prst="arc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Arc 82"/>
          <p:cNvSpPr/>
          <p:nvPr/>
        </p:nvSpPr>
        <p:spPr>
          <a:xfrm rot="19051047">
            <a:off x="5656002" y="1229547"/>
            <a:ext cx="1636328" cy="1636328"/>
          </a:xfrm>
          <a:prstGeom prst="arc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Freeform 105"/>
          <p:cNvSpPr>
            <a:spLocks noEditPoints="1"/>
          </p:cNvSpPr>
          <p:nvPr/>
        </p:nvSpPr>
        <p:spPr bwMode="auto">
          <a:xfrm>
            <a:off x="1083109" y="1876644"/>
            <a:ext cx="382873" cy="377324"/>
          </a:xfrm>
          <a:custGeom>
            <a:avLst/>
            <a:gdLst/>
            <a:ahLst/>
            <a:cxnLst>
              <a:cxn ang="0">
                <a:pos x="59" y="63"/>
              </a:cxn>
              <a:cxn ang="0">
                <a:pos x="55" y="61"/>
              </a:cxn>
              <a:cxn ang="0">
                <a:pos x="42" y="48"/>
              </a:cxn>
              <a:cxn ang="0">
                <a:pos x="27" y="53"/>
              </a:cxn>
              <a:cxn ang="0">
                <a:pos x="0" y="26"/>
              </a:cxn>
              <a:cxn ang="0">
                <a:pos x="27" y="0"/>
              </a:cxn>
              <a:cxn ang="0">
                <a:pos x="54" y="26"/>
              </a:cxn>
              <a:cxn ang="0">
                <a:pos x="49" y="41"/>
              </a:cxn>
              <a:cxn ang="0">
                <a:pos x="62" y="54"/>
              </a:cxn>
              <a:cxn ang="0">
                <a:pos x="64" y="58"/>
              </a:cxn>
              <a:cxn ang="0">
                <a:pos x="59" y="63"/>
              </a:cxn>
              <a:cxn ang="0">
                <a:pos x="27" y="9"/>
              </a:cxn>
              <a:cxn ang="0">
                <a:pos x="10" y="26"/>
              </a:cxn>
              <a:cxn ang="0">
                <a:pos x="27" y="43"/>
              </a:cxn>
              <a:cxn ang="0">
                <a:pos x="44" y="26"/>
              </a:cxn>
              <a:cxn ang="0">
                <a:pos x="27" y="9"/>
              </a:cxn>
            </a:cxnLst>
            <a:rect l="0" t="0" r="r" b="b"/>
            <a:pathLst>
              <a:path w="64" h="63">
                <a:moveTo>
                  <a:pt x="59" y="63"/>
                </a:moveTo>
                <a:cubicBezTo>
                  <a:pt x="57" y="63"/>
                  <a:pt x="56" y="62"/>
                  <a:pt x="55" y="61"/>
                </a:cubicBezTo>
                <a:cubicBezTo>
                  <a:pt x="42" y="48"/>
                  <a:pt x="42" y="48"/>
                  <a:pt x="42" y="48"/>
                </a:cubicBezTo>
                <a:cubicBezTo>
                  <a:pt x="38" y="51"/>
                  <a:pt x="33" y="53"/>
                  <a:pt x="27" y="53"/>
                </a:cubicBezTo>
                <a:cubicBezTo>
                  <a:pt x="12" y="53"/>
                  <a:pt x="0" y="41"/>
                  <a:pt x="0" y="26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4" y="12"/>
                  <a:pt x="54" y="26"/>
                </a:cubicBezTo>
                <a:cubicBezTo>
                  <a:pt x="54" y="32"/>
                  <a:pt x="52" y="37"/>
                  <a:pt x="49" y="41"/>
                </a:cubicBezTo>
                <a:cubicBezTo>
                  <a:pt x="62" y="54"/>
                  <a:pt x="62" y="54"/>
                  <a:pt x="62" y="54"/>
                </a:cubicBezTo>
                <a:cubicBezTo>
                  <a:pt x="63" y="55"/>
                  <a:pt x="64" y="57"/>
                  <a:pt x="64" y="58"/>
                </a:cubicBezTo>
                <a:cubicBezTo>
                  <a:pt x="64" y="61"/>
                  <a:pt x="61" y="63"/>
                  <a:pt x="59" y="63"/>
                </a:cubicBezTo>
                <a:close/>
                <a:moveTo>
                  <a:pt x="27" y="9"/>
                </a:moveTo>
                <a:cubicBezTo>
                  <a:pt x="18" y="9"/>
                  <a:pt x="10" y="17"/>
                  <a:pt x="10" y="26"/>
                </a:cubicBezTo>
                <a:cubicBezTo>
                  <a:pt x="10" y="36"/>
                  <a:pt x="18" y="43"/>
                  <a:pt x="27" y="43"/>
                </a:cubicBezTo>
                <a:cubicBezTo>
                  <a:pt x="37" y="43"/>
                  <a:pt x="44" y="36"/>
                  <a:pt x="44" y="26"/>
                </a:cubicBezTo>
                <a:cubicBezTo>
                  <a:pt x="44" y="17"/>
                  <a:pt x="37" y="9"/>
                  <a:pt x="27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9" name="Freeform 56"/>
          <p:cNvSpPr>
            <a:spLocks noEditPoints="1"/>
          </p:cNvSpPr>
          <p:nvPr/>
        </p:nvSpPr>
        <p:spPr bwMode="auto">
          <a:xfrm>
            <a:off x="5318225" y="1842530"/>
            <a:ext cx="410611" cy="410611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3" y="44"/>
              </a:cxn>
              <a:cxn ang="0">
                <a:pos x="33" y="64"/>
              </a:cxn>
              <a:cxn ang="0">
                <a:pos x="32" y="64"/>
              </a:cxn>
              <a:cxn ang="0">
                <a:pos x="30" y="64"/>
              </a:cxn>
              <a:cxn ang="0">
                <a:pos x="1" y="44"/>
              </a:cxn>
              <a:cxn ang="0">
                <a:pos x="0" y="42"/>
              </a:cxn>
              <a:cxn ang="0">
                <a:pos x="0" y="23"/>
              </a:cxn>
              <a:cxn ang="0">
                <a:pos x="1" y="20"/>
              </a:cxn>
              <a:cxn ang="0">
                <a:pos x="30" y="1"/>
              </a:cxn>
              <a:cxn ang="0">
                <a:pos x="32" y="0"/>
              </a:cxn>
              <a:cxn ang="0">
                <a:pos x="33" y="1"/>
              </a:cxn>
              <a:cxn ang="0">
                <a:pos x="63" y="20"/>
              </a:cxn>
              <a:cxn ang="0">
                <a:pos x="64" y="23"/>
              </a:cxn>
              <a:cxn ang="0">
                <a:pos x="64" y="42"/>
              </a:cxn>
              <a:cxn ang="0">
                <a:pos x="12" y="32"/>
              </a:cxn>
              <a:cxn ang="0">
                <a:pos x="5" y="28"/>
              </a:cxn>
              <a:cxn ang="0">
                <a:pos x="5" y="37"/>
              </a:cxn>
              <a:cxn ang="0">
                <a:pos x="12" y="32"/>
              </a:cxn>
              <a:cxn ang="0">
                <a:pos x="29" y="21"/>
              </a:cxn>
              <a:cxn ang="0">
                <a:pos x="29" y="8"/>
              </a:cxn>
              <a:cxn ang="0">
                <a:pos x="7" y="23"/>
              </a:cxn>
              <a:cxn ang="0">
                <a:pos x="17" y="29"/>
              </a:cxn>
              <a:cxn ang="0">
                <a:pos x="29" y="21"/>
              </a:cxn>
              <a:cxn ang="0">
                <a:pos x="29" y="56"/>
              </a:cxn>
              <a:cxn ang="0">
                <a:pos x="29" y="44"/>
              </a:cxn>
              <a:cxn ang="0">
                <a:pos x="17" y="36"/>
              </a:cxn>
              <a:cxn ang="0">
                <a:pos x="7" y="42"/>
              </a:cxn>
              <a:cxn ang="0">
                <a:pos x="29" y="56"/>
              </a:cxn>
              <a:cxn ang="0">
                <a:pos x="41" y="32"/>
              </a:cxn>
              <a:cxn ang="0">
                <a:pos x="32" y="26"/>
              </a:cxn>
              <a:cxn ang="0">
                <a:pos x="22" y="32"/>
              </a:cxn>
              <a:cxn ang="0">
                <a:pos x="32" y="39"/>
              </a:cxn>
              <a:cxn ang="0">
                <a:pos x="41" y="32"/>
              </a:cxn>
              <a:cxn ang="0">
                <a:pos x="56" y="23"/>
              </a:cxn>
              <a:cxn ang="0">
                <a:pos x="35" y="8"/>
              </a:cxn>
              <a:cxn ang="0">
                <a:pos x="35" y="21"/>
              </a:cxn>
              <a:cxn ang="0">
                <a:pos x="46" y="29"/>
              </a:cxn>
              <a:cxn ang="0">
                <a:pos x="56" y="23"/>
              </a:cxn>
              <a:cxn ang="0">
                <a:pos x="56" y="42"/>
              </a:cxn>
              <a:cxn ang="0">
                <a:pos x="46" y="36"/>
              </a:cxn>
              <a:cxn ang="0">
                <a:pos x="35" y="44"/>
              </a:cxn>
              <a:cxn ang="0">
                <a:pos x="35" y="56"/>
              </a:cxn>
              <a:cxn ang="0">
                <a:pos x="56" y="42"/>
              </a:cxn>
              <a:cxn ang="0">
                <a:pos x="58" y="37"/>
              </a:cxn>
              <a:cxn ang="0">
                <a:pos x="58" y="28"/>
              </a:cxn>
              <a:cxn ang="0">
                <a:pos x="51" y="32"/>
              </a:cxn>
              <a:cxn ang="0">
                <a:pos x="58" y="37"/>
              </a:cxn>
            </a:cxnLst>
            <a:rect l="0" t="0" r="r" b="b"/>
            <a:pathLst>
              <a:path w="64" h="64">
                <a:moveTo>
                  <a:pt x="64" y="42"/>
                </a:moveTo>
                <a:cubicBezTo>
                  <a:pt x="64" y="43"/>
                  <a:pt x="63" y="44"/>
                  <a:pt x="63" y="44"/>
                </a:cubicBezTo>
                <a:cubicBezTo>
                  <a:pt x="33" y="64"/>
                  <a:pt x="33" y="64"/>
                  <a:pt x="33" y="64"/>
                </a:cubicBezTo>
                <a:cubicBezTo>
                  <a:pt x="33" y="64"/>
                  <a:pt x="32" y="64"/>
                  <a:pt x="32" y="64"/>
                </a:cubicBezTo>
                <a:cubicBezTo>
                  <a:pt x="31" y="64"/>
                  <a:pt x="31" y="64"/>
                  <a:pt x="30" y="64"/>
                </a:cubicBezTo>
                <a:cubicBezTo>
                  <a:pt x="1" y="44"/>
                  <a:pt x="1" y="44"/>
                  <a:pt x="1" y="44"/>
                </a:cubicBezTo>
                <a:cubicBezTo>
                  <a:pt x="0" y="44"/>
                  <a:pt x="0" y="43"/>
                  <a:pt x="0" y="4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2"/>
                  <a:pt x="0" y="21"/>
                  <a:pt x="1" y="20"/>
                </a:cubicBezTo>
                <a:cubicBezTo>
                  <a:pt x="30" y="1"/>
                  <a:pt x="30" y="1"/>
                  <a:pt x="30" y="1"/>
                </a:cubicBezTo>
                <a:cubicBezTo>
                  <a:pt x="31" y="1"/>
                  <a:pt x="31" y="0"/>
                  <a:pt x="32" y="0"/>
                </a:cubicBezTo>
                <a:cubicBezTo>
                  <a:pt x="32" y="0"/>
                  <a:pt x="33" y="1"/>
                  <a:pt x="33" y="1"/>
                </a:cubicBezTo>
                <a:cubicBezTo>
                  <a:pt x="63" y="20"/>
                  <a:pt x="63" y="20"/>
                  <a:pt x="63" y="20"/>
                </a:cubicBezTo>
                <a:cubicBezTo>
                  <a:pt x="63" y="21"/>
                  <a:pt x="64" y="22"/>
                  <a:pt x="64" y="23"/>
                </a:cubicBezTo>
                <a:lnTo>
                  <a:pt x="64" y="42"/>
                </a:lnTo>
                <a:close/>
                <a:moveTo>
                  <a:pt x="12" y="32"/>
                </a:moveTo>
                <a:cubicBezTo>
                  <a:pt x="5" y="28"/>
                  <a:pt x="5" y="28"/>
                  <a:pt x="5" y="28"/>
                </a:cubicBezTo>
                <a:cubicBezTo>
                  <a:pt x="5" y="37"/>
                  <a:pt x="5" y="37"/>
                  <a:pt x="5" y="37"/>
                </a:cubicBezTo>
                <a:lnTo>
                  <a:pt x="12" y="32"/>
                </a:lnTo>
                <a:close/>
                <a:moveTo>
                  <a:pt x="29" y="21"/>
                </a:moveTo>
                <a:cubicBezTo>
                  <a:pt x="29" y="8"/>
                  <a:pt x="29" y="8"/>
                  <a:pt x="29" y="8"/>
                </a:cubicBezTo>
                <a:cubicBezTo>
                  <a:pt x="7" y="23"/>
                  <a:pt x="7" y="23"/>
                  <a:pt x="7" y="23"/>
                </a:cubicBezTo>
                <a:cubicBezTo>
                  <a:pt x="17" y="29"/>
                  <a:pt x="17" y="29"/>
                  <a:pt x="17" y="29"/>
                </a:cubicBezTo>
                <a:lnTo>
                  <a:pt x="29" y="21"/>
                </a:lnTo>
                <a:close/>
                <a:moveTo>
                  <a:pt x="29" y="56"/>
                </a:moveTo>
                <a:cubicBezTo>
                  <a:pt x="29" y="44"/>
                  <a:pt x="29" y="44"/>
                  <a:pt x="29" y="44"/>
                </a:cubicBezTo>
                <a:cubicBezTo>
                  <a:pt x="17" y="36"/>
                  <a:pt x="17" y="36"/>
                  <a:pt x="17" y="36"/>
                </a:cubicBezTo>
                <a:cubicBezTo>
                  <a:pt x="7" y="42"/>
                  <a:pt x="7" y="42"/>
                  <a:pt x="7" y="42"/>
                </a:cubicBezTo>
                <a:lnTo>
                  <a:pt x="29" y="56"/>
                </a:lnTo>
                <a:close/>
                <a:moveTo>
                  <a:pt x="41" y="32"/>
                </a:moveTo>
                <a:cubicBezTo>
                  <a:pt x="32" y="26"/>
                  <a:pt x="32" y="26"/>
                  <a:pt x="32" y="26"/>
                </a:cubicBezTo>
                <a:cubicBezTo>
                  <a:pt x="22" y="32"/>
                  <a:pt x="22" y="32"/>
                  <a:pt x="22" y="32"/>
                </a:cubicBezTo>
                <a:cubicBezTo>
                  <a:pt x="32" y="39"/>
                  <a:pt x="32" y="39"/>
                  <a:pt x="32" y="39"/>
                </a:cubicBezTo>
                <a:lnTo>
                  <a:pt x="41" y="32"/>
                </a:lnTo>
                <a:close/>
                <a:moveTo>
                  <a:pt x="56" y="23"/>
                </a:moveTo>
                <a:cubicBezTo>
                  <a:pt x="35" y="8"/>
                  <a:pt x="35" y="8"/>
                  <a:pt x="35" y="8"/>
                </a:cubicBezTo>
                <a:cubicBezTo>
                  <a:pt x="35" y="21"/>
                  <a:pt x="35" y="21"/>
                  <a:pt x="35" y="21"/>
                </a:cubicBezTo>
                <a:cubicBezTo>
                  <a:pt x="46" y="29"/>
                  <a:pt x="46" y="29"/>
                  <a:pt x="46" y="29"/>
                </a:cubicBezTo>
                <a:lnTo>
                  <a:pt x="56" y="23"/>
                </a:lnTo>
                <a:close/>
                <a:moveTo>
                  <a:pt x="56" y="42"/>
                </a:moveTo>
                <a:cubicBezTo>
                  <a:pt x="46" y="36"/>
                  <a:pt x="46" y="36"/>
                  <a:pt x="46" y="36"/>
                </a:cubicBezTo>
                <a:cubicBezTo>
                  <a:pt x="35" y="44"/>
                  <a:pt x="35" y="44"/>
                  <a:pt x="35" y="44"/>
                </a:cubicBezTo>
                <a:cubicBezTo>
                  <a:pt x="35" y="56"/>
                  <a:pt x="35" y="56"/>
                  <a:pt x="35" y="56"/>
                </a:cubicBezTo>
                <a:lnTo>
                  <a:pt x="56" y="42"/>
                </a:lnTo>
                <a:close/>
                <a:moveTo>
                  <a:pt x="58" y="37"/>
                </a:moveTo>
                <a:cubicBezTo>
                  <a:pt x="58" y="28"/>
                  <a:pt x="58" y="28"/>
                  <a:pt x="58" y="28"/>
                </a:cubicBezTo>
                <a:cubicBezTo>
                  <a:pt x="51" y="32"/>
                  <a:pt x="51" y="32"/>
                  <a:pt x="51" y="32"/>
                </a:cubicBezTo>
                <a:lnTo>
                  <a:pt x="58" y="3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1" name="Freeform 6"/>
          <p:cNvSpPr>
            <a:spLocks noEditPoints="1"/>
          </p:cNvSpPr>
          <p:nvPr/>
        </p:nvSpPr>
        <p:spPr bwMode="auto">
          <a:xfrm>
            <a:off x="3253266" y="1904998"/>
            <a:ext cx="403471" cy="315759"/>
          </a:xfrm>
          <a:custGeom>
            <a:avLst/>
            <a:gdLst/>
            <a:ahLst/>
            <a:cxnLst>
              <a:cxn ang="0">
                <a:pos x="64" y="48"/>
              </a:cxn>
              <a:cxn ang="0">
                <a:pos x="61" y="50"/>
              </a:cxn>
              <a:cxn ang="0">
                <a:pos x="2" y="50"/>
              </a:cxn>
              <a:cxn ang="0">
                <a:pos x="0" y="48"/>
              </a:cxn>
              <a:cxn ang="0">
                <a:pos x="0" y="43"/>
              </a:cxn>
              <a:cxn ang="0">
                <a:pos x="2" y="41"/>
              </a:cxn>
              <a:cxn ang="0">
                <a:pos x="61" y="41"/>
              </a:cxn>
              <a:cxn ang="0">
                <a:pos x="64" y="43"/>
              </a:cxn>
              <a:cxn ang="0">
                <a:pos x="64" y="48"/>
              </a:cxn>
              <a:cxn ang="0">
                <a:pos x="59" y="20"/>
              </a:cxn>
              <a:cxn ang="0">
                <a:pos x="57" y="23"/>
              </a:cxn>
              <a:cxn ang="0">
                <a:pos x="7" y="23"/>
              </a:cxn>
              <a:cxn ang="0">
                <a:pos x="4" y="20"/>
              </a:cxn>
              <a:cxn ang="0">
                <a:pos x="4" y="16"/>
              </a:cxn>
              <a:cxn ang="0">
                <a:pos x="7" y="13"/>
              </a:cxn>
              <a:cxn ang="0">
                <a:pos x="57" y="13"/>
              </a:cxn>
              <a:cxn ang="0">
                <a:pos x="59" y="16"/>
              </a:cxn>
              <a:cxn ang="0">
                <a:pos x="59" y="20"/>
              </a:cxn>
              <a:cxn ang="0">
                <a:pos x="50" y="34"/>
              </a:cxn>
              <a:cxn ang="0">
                <a:pos x="48" y="36"/>
              </a:cxn>
              <a:cxn ang="0">
                <a:pos x="16" y="36"/>
              </a:cxn>
              <a:cxn ang="0">
                <a:pos x="13" y="34"/>
              </a:cxn>
              <a:cxn ang="0">
                <a:pos x="13" y="29"/>
              </a:cxn>
              <a:cxn ang="0">
                <a:pos x="16" y="27"/>
              </a:cxn>
              <a:cxn ang="0">
                <a:pos x="48" y="27"/>
              </a:cxn>
              <a:cxn ang="0">
                <a:pos x="50" y="29"/>
              </a:cxn>
              <a:cxn ang="0">
                <a:pos x="50" y="34"/>
              </a:cxn>
              <a:cxn ang="0">
                <a:pos x="45" y="7"/>
              </a:cxn>
              <a:cxn ang="0">
                <a:pos x="43" y="9"/>
              </a:cxn>
              <a:cxn ang="0">
                <a:pos x="20" y="9"/>
              </a:cxn>
              <a:cxn ang="0">
                <a:pos x="18" y="7"/>
              </a:cxn>
              <a:cxn ang="0">
                <a:pos x="18" y="2"/>
              </a:cxn>
              <a:cxn ang="0">
                <a:pos x="20" y="0"/>
              </a:cxn>
              <a:cxn ang="0">
                <a:pos x="43" y="0"/>
              </a:cxn>
              <a:cxn ang="0">
                <a:pos x="45" y="2"/>
              </a:cxn>
              <a:cxn ang="0">
                <a:pos x="45" y="7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7" name="Freeform 245"/>
          <p:cNvSpPr>
            <a:spLocks/>
          </p:cNvSpPr>
          <p:nvPr/>
        </p:nvSpPr>
        <p:spPr bwMode="auto">
          <a:xfrm>
            <a:off x="7302593" y="1834866"/>
            <a:ext cx="460877" cy="460877"/>
          </a:xfrm>
          <a:custGeom>
            <a:avLst/>
            <a:gdLst/>
            <a:ahLst/>
            <a:cxnLst>
              <a:cxn ang="0">
                <a:pos x="68" y="3"/>
              </a:cxn>
              <a:cxn ang="0">
                <a:pos x="58" y="61"/>
              </a:cxn>
              <a:cxn ang="0">
                <a:pos x="57" y="63"/>
              </a:cxn>
              <a:cxn ang="0">
                <a:pos x="56" y="63"/>
              </a:cxn>
              <a:cxn ang="0">
                <a:pos x="55" y="63"/>
              </a:cxn>
              <a:cxn ang="0">
                <a:pos x="38" y="56"/>
              </a:cxn>
              <a:cxn ang="0">
                <a:pos x="28" y="67"/>
              </a:cxn>
              <a:cxn ang="0">
                <a:pos x="26" y="68"/>
              </a:cxn>
              <a:cxn ang="0">
                <a:pos x="26" y="68"/>
              </a:cxn>
              <a:cxn ang="0">
                <a:pos x="24" y="65"/>
              </a:cxn>
              <a:cxn ang="0">
                <a:pos x="24" y="52"/>
              </a:cxn>
              <a:cxn ang="0">
                <a:pos x="57" y="12"/>
              </a:cxn>
              <a:cxn ang="0">
                <a:pos x="16" y="47"/>
              </a:cxn>
              <a:cxn ang="0">
                <a:pos x="1" y="41"/>
              </a:cxn>
              <a:cxn ang="0">
                <a:pos x="0" y="39"/>
              </a:cxn>
              <a:cxn ang="0">
                <a:pos x="1" y="36"/>
              </a:cxn>
              <a:cxn ang="0">
                <a:pos x="64" y="0"/>
              </a:cxn>
              <a:cxn ang="0">
                <a:pos x="65" y="0"/>
              </a:cxn>
              <a:cxn ang="0">
                <a:pos x="67" y="0"/>
              </a:cxn>
              <a:cxn ang="0">
                <a:pos x="68" y="3"/>
              </a:cxn>
            </a:cxnLst>
            <a:rect l="0" t="0" r="r" b="b"/>
            <a:pathLst>
              <a:path w="68" h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698059"/>
      </p:ext>
    </p:extLst>
  </p:cSld>
  <p:clrMapOvr>
    <a:masterClrMapping/>
  </p:clrMapOvr>
  <p:transition advTm="6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9" grpId="0" animBg="1"/>
      <p:bldP spid="65" grpId="0" animBg="1"/>
      <p:bldP spid="78" grpId="0" animBg="1"/>
      <p:bldP spid="81" grpId="0" animBg="1"/>
      <p:bldP spid="82" grpId="0" animBg="1"/>
      <p:bldP spid="83" grpId="0" animBg="1"/>
      <p:bldP spid="43" grpId="0" animBg="1"/>
      <p:bldP spid="49" grpId="0" animBg="1"/>
      <p:bldP spid="61" grpId="0" animBg="1"/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Что передавать?</a:t>
            </a:r>
            <a:endParaRPr lang="en-US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0058" y="1591391"/>
            <a:ext cx="17472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ru-RU" sz="1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Печатных изданий</a:t>
            </a:r>
            <a:endParaRPr lang="en-US" sz="1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91710" y="2000010"/>
            <a:ext cx="1799090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sz="1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Электронных изданий</a:t>
            </a:r>
            <a:endParaRPr lang="en-US" sz="1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2971800" y="1589738"/>
            <a:ext cx="0" cy="306790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>
          <a:xfrm>
            <a:off x="760537" y="1048549"/>
            <a:ext cx="1673760" cy="44767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Объекты НЭБ (п. 3 ст. 18.1) –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электронные копии:</a:t>
            </a:r>
            <a:endParaRPr lang="ru-RU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7" name="Текст 11"/>
          <p:cNvSpPr txBox="1">
            <a:spLocks/>
          </p:cNvSpPr>
          <p:nvPr/>
        </p:nvSpPr>
        <p:spPr>
          <a:xfrm>
            <a:off x="3886200" y="1172011"/>
            <a:ext cx="411216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120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189" indent="0" algn="l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Электронные копии в фондах библиотек</a:t>
            </a:r>
            <a:endParaRPr lang="ru-RU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Freeform 45"/>
          <p:cNvSpPr>
            <a:spLocks noEditPoints="1"/>
          </p:cNvSpPr>
          <p:nvPr/>
        </p:nvSpPr>
        <p:spPr bwMode="auto">
          <a:xfrm>
            <a:off x="404286" y="1519146"/>
            <a:ext cx="310968" cy="31096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54732" y="2578051"/>
            <a:ext cx="2096192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sz="1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Неопубликованных изданий</a:t>
            </a:r>
            <a:endParaRPr lang="en-US" sz="1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15254" y="3114953"/>
            <a:ext cx="2096192" cy="80021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sz="13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</a:t>
            </a:r>
            <a:r>
              <a:rPr lang="ru-RU" sz="1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ных документов, представляемых в качестве обязательного экземпляра</a:t>
            </a:r>
            <a:endParaRPr lang="en-US" sz="13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" name="Freeform 45"/>
          <p:cNvSpPr>
            <a:spLocks noEditPoints="1"/>
          </p:cNvSpPr>
          <p:nvPr/>
        </p:nvSpPr>
        <p:spPr bwMode="auto">
          <a:xfrm>
            <a:off x="401202" y="2038022"/>
            <a:ext cx="310968" cy="31096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8" name="Freeform 45"/>
          <p:cNvSpPr>
            <a:spLocks noEditPoints="1"/>
          </p:cNvSpPr>
          <p:nvPr/>
        </p:nvSpPr>
        <p:spPr bwMode="auto">
          <a:xfrm>
            <a:off x="401202" y="2638010"/>
            <a:ext cx="310968" cy="31096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" name="Freeform 45"/>
          <p:cNvSpPr>
            <a:spLocks noEditPoints="1"/>
          </p:cNvSpPr>
          <p:nvPr/>
        </p:nvSpPr>
        <p:spPr bwMode="auto">
          <a:xfrm>
            <a:off x="401202" y="3195672"/>
            <a:ext cx="310968" cy="31096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50" name="Group 274"/>
          <p:cNvGrpSpPr/>
          <p:nvPr/>
        </p:nvGrpSpPr>
        <p:grpSpPr>
          <a:xfrm>
            <a:off x="3192676" y="1721266"/>
            <a:ext cx="2102072" cy="338554"/>
            <a:chOff x="1270275" y="1185809"/>
            <a:chExt cx="3182083" cy="412056"/>
          </a:xfrm>
        </p:grpSpPr>
        <p:sp>
          <p:nvSpPr>
            <p:cNvPr id="51" name="Text Placeholder 3"/>
            <p:cNvSpPr txBox="1">
              <a:spLocks/>
            </p:cNvSpPr>
            <p:nvPr/>
          </p:nvSpPr>
          <p:spPr>
            <a:xfrm>
              <a:off x="1270275" y="1192719"/>
              <a:ext cx="473092" cy="224757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914377">
                <a:spcBef>
                  <a:spcPct val="20000"/>
                </a:spcBef>
                <a:defRPr/>
              </a:pPr>
              <a:r>
                <a:rPr lang="ru-RU" sz="1200" b="1" dirty="0" smtClean="0">
                  <a:solidFill>
                    <a:schemeClr val="accent1"/>
                  </a:solidFill>
                  <a:latin typeface="+mj-lt"/>
                </a:rPr>
                <a:t>№ 1</a:t>
              </a:r>
              <a:endParaRPr lang="en-US" sz="1200" b="1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2" name="Text Placeholder 3"/>
            <p:cNvSpPr txBox="1">
              <a:spLocks/>
            </p:cNvSpPr>
            <p:nvPr/>
          </p:nvSpPr>
          <p:spPr>
            <a:xfrm>
              <a:off x="1841921" y="1185809"/>
              <a:ext cx="2610437" cy="412056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914377">
                <a:spcBef>
                  <a:spcPct val="20000"/>
                </a:spcBef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Общественное достояние</a:t>
              </a:r>
            </a:p>
            <a:p>
              <a:pPr algn="l" defTabSz="914377">
                <a:spcBef>
                  <a:spcPct val="20000"/>
                </a:spcBef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(</a:t>
              </a:r>
              <a:r>
                <a:rPr lang="ru-RU" sz="1000" dirty="0" err="1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ст.ст</a:t>
              </a: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. 1281-1282 ГК РФ)</a:t>
              </a:r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53" name="Group 274"/>
          <p:cNvGrpSpPr/>
          <p:nvPr/>
        </p:nvGrpSpPr>
        <p:grpSpPr>
          <a:xfrm>
            <a:off x="3166785" y="2364675"/>
            <a:ext cx="2259294" cy="830997"/>
            <a:chOff x="1270275" y="1185809"/>
            <a:chExt cx="3134318" cy="1238625"/>
          </a:xfrm>
        </p:grpSpPr>
        <p:sp>
          <p:nvSpPr>
            <p:cNvPr id="54" name="Text Placeholder 3"/>
            <p:cNvSpPr txBox="1">
              <a:spLocks/>
            </p:cNvSpPr>
            <p:nvPr/>
          </p:nvSpPr>
          <p:spPr>
            <a:xfrm>
              <a:off x="1270275" y="1192719"/>
              <a:ext cx="473092" cy="224757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914377">
                <a:spcBef>
                  <a:spcPct val="20000"/>
                </a:spcBef>
                <a:defRPr/>
              </a:pPr>
              <a:r>
                <a:rPr lang="ru-RU" sz="1200" b="1" dirty="0" smtClean="0">
                  <a:solidFill>
                    <a:schemeClr val="accent1"/>
                  </a:solidFill>
                  <a:latin typeface="+mj-lt"/>
                </a:rPr>
                <a:t>№ 2</a:t>
              </a:r>
              <a:endParaRPr lang="en-US" sz="1200" b="1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5" name="Text Placeholder 3"/>
            <p:cNvSpPr txBox="1">
              <a:spLocks/>
            </p:cNvSpPr>
            <p:nvPr/>
          </p:nvSpPr>
          <p:spPr>
            <a:xfrm>
              <a:off x="1794157" y="1185809"/>
              <a:ext cx="2610436" cy="1238625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914377">
                <a:spcBef>
                  <a:spcPct val="20000"/>
                </a:spcBef>
                <a:defRPr/>
              </a:pPr>
              <a:r>
                <a:rPr lang="ru-RU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В</a:t>
              </a:r>
              <a:r>
                <a:rPr lang="ru-RU" sz="1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етхие</a:t>
              </a:r>
              <a:r>
                <a:rPr lang="ru-RU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 изношенные, испорченные, дефектные экземпляры </a:t>
              </a:r>
              <a:r>
                <a:rPr lang="ru-RU" sz="10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произведений</a:t>
              </a:r>
            </a:p>
            <a:p>
              <a:pPr algn="l" defTabSz="914377">
                <a:spcBef>
                  <a:spcPct val="20000"/>
                </a:spcBef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(п. 2 ст</a:t>
              </a:r>
              <a:r>
                <a:rPr lang="ru-RU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. </a:t>
              </a: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1275 </a:t>
              </a:r>
              <a:r>
                <a:rPr lang="ru-RU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ГК РФ)</a:t>
              </a:r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l" defTabSz="914377">
                <a:spcBef>
                  <a:spcPct val="20000"/>
                </a:spcBef>
                <a:defRPr/>
              </a:pPr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56" name="Group 274"/>
          <p:cNvGrpSpPr/>
          <p:nvPr/>
        </p:nvGrpSpPr>
        <p:grpSpPr>
          <a:xfrm>
            <a:off x="3198343" y="3176560"/>
            <a:ext cx="2102072" cy="800219"/>
            <a:chOff x="1270275" y="1185809"/>
            <a:chExt cx="3182083" cy="973951"/>
          </a:xfrm>
        </p:grpSpPr>
        <p:sp>
          <p:nvSpPr>
            <p:cNvPr id="60" name="Text Placeholder 3"/>
            <p:cNvSpPr txBox="1">
              <a:spLocks/>
            </p:cNvSpPr>
            <p:nvPr/>
          </p:nvSpPr>
          <p:spPr>
            <a:xfrm>
              <a:off x="1270275" y="1192719"/>
              <a:ext cx="473092" cy="224757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914377">
                <a:spcBef>
                  <a:spcPct val="20000"/>
                </a:spcBef>
                <a:defRPr/>
              </a:pPr>
              <a:r>
                <a:rPr lang="ru-RU" sz="1200" b="1" dirty="0" smtClean="0">
                  <a:solidFill>
                    <a:schemeClr val="accent1"/>
                  </a:solidFill>
                  <a:latin typeface="+mj-lt"/>
                </a:rPr>
                <a:t>№ 3</a:t>
              </a:r>
              <a:endParaRPr lang="en-US" sz="1200" b="1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4" name="Text Placeholder 3"/>
            <p:cNvSpPr txBox="1">
              <a:spLocks/>
            </p:cNvSpPr>
            <p:nvPr/>
          </p:nvSpPr>
          <p:spPr>
            <a:xfrm>
              <a:off x="1841921" y="1185809"/>
              <a:ext cx="2610437" cy="973951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914377">
                <a:spcBef>
                  <a:spcPct val="20000"/>
                </a:spcBef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Единичные </a:t>
              </a:r>
              <a:r>
                <a:rPr lang="ru-RU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и (или) редкие </a:t>
              </a: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экземпляры произведений, при риске утраты</a:t>
              </a:r>
            </a:p>
            <a:p>
              <a:pPr algn="l" defTabSz="914377">
                <a:spcBef>
                  <a:spcPct val="20000"/>
                </a:spcBef>
                <a:defRPr/>
              </a:pPr>
              <a:r>
                <a:rPr lang="ru-RU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(п. 2 ст. 1275 ГК РФ)</a:t>
              </a:r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69" name="Group 274"/>
          <p:cNvGrpSpPr/>
          <p:nvPr/>
        </p:nvGrpSpPr>
        <p:grpSpPr>
          <a:xfrm>
            <a:off x="5715000" y="1726943"/>
            <a:ext cx="2982706" cy="647564"/>
            <a:chOff x="1270275" y="1192719"/>
            <a:chExt cx="2965635" cy="788154"/>
          </a:xfrm>
        </p:grpSpPr>
        <p:sp>
          <p:nvSpPr>
            <p:cNvPr id="70" name="Text Placeholder 3"/>
            <p:cNvSpPr txBox="1">
              <a:spLocks/>
            </p:cNvSpPr>
            <p:nvPr/>
          </p:nvSpPr>
          <p:spPr>
            <a:xfrm>
              <a:off x="1270275" y="1192719"/>
              <a:ext cx="473092" cy="224757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914377">
                <a:spcBef>
                  <a:spcPct val="20000"/>
                </a:spcBef>
                <a:defRPr/>
              </a:pPr>
              <a:r>
                <a:rPr lang="ru-RU" sz="1200" b="1" dirty="0" smtClean="0">
                  <a:solidFill>
                    <a:schemeClr val="accent1"/>
                  </a:solidFill>
                  <a:latin typeface="+mj-lt"/>
                </a:rPr>
                <a:t>№ </a:t>
              </a:r>
              <a:r>
                <a:rPr lang="ru-RU" sz="1200" b="1" dirty="0">
                  <a:solidFill>
                    <a:schemeClr val="accent1"/>
                  </a:solidFill>
                  <a:latin typeface="+mj-lt"/>
                </a:rPr>
                <a:t>4</a:t>
              </a:r>
              <a:endParaRPr lang="en-US" sz="1200" b="1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71" name="Text Placeholder 3"/>
            <p:cNvSpPr txBox="1">
              <a:spLocks/>
            </p:cNvSpPr>
            <p:nvPr/>
          </p:nvSpPr>
          <p:spPr>
            <a:xfrm>
              <a:off x="1625473" y="1194220"/>
              <a:ext cx="2610437" cy="786653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914377">
                <a:spcBef>
                  <a:spcPct val="20000"/>
                </a:spcBef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Издания, имеющие </a:t>
              </a:r>
              <a:r>
                <a:rPr lang="ru-RU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исключительно научное и образовательное значение, </a:t>
              </a: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не </a:t>
              </a:r>
              <a:r>
                <a:rPr lang="ru-RU" sz="1000" dirty="0" err="1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переиздававшиеся</a:t>
              </a: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ru-RU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свыше 10 </a:t>
              </a: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лет</a:t>
              </a:r>
            </a:p>
            <a:p>
              <a:pPr algn="l" defTabSz="914377">
                <a:spcBef>
                  <a:spcPct val="20000"/>
                </a:spcBef>
                <a:defRPr/>
              </a:pPr>
              <a:r>
                <a:rPr lang="ru-RU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(п. 2 ст. 1275 ГК РФ)</a:t>
              </a:r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75" name="Group 274"/>
          <p:cNvGrpSpPr/>
          <p:nvPr/>
        </p:nvGrpSpPr>
        <p:grpSpPr>
          <a:xfrm>
            <a:off x="5715000" y="2460972"/>
            <a:ext cx="2982706" cy="647564"/>
            <a:chOff x="1270275" y="1192719"/>
            <a:chExt cx="2965635" cy="788154"/>
          </a:xfrm>
        </p:grpSpPr>
        <p:sp>
          <p:nvSpPr>
            <p:cNvPr id="76" name="Text Placeholder 3"/>
            <p:cNvSpPr txBox="1">
              <a:spLocks/>
            </p:cNvSpPr>
            <p:nvPr/>
          </p:nvSpPr>
          <p:spPr>
            <a:xfrm>
              <a:off x="1270275" y="1192719"/>
              <a:ext cx="473092" cy="224757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914377">
                <a:spcBef>
                  <a:spcPct val="20000"/>
                </a:spcBef>
                <a:defRPr/>
              </a:pPr>
              <a:r>
                <a:rPr lang="ru-RU" sz="1200" b="1" dirty="0" smtClean="0">
                  <a:solidFill>
                    <a:schemeClr val="accent1"/>
                  </a:solidFill>
                  <a:latin typeface="+mj-lt"/>
                </a:rPr>
                <a:t>№ 5</a:t>
              </a:r>
              <a:endParaRPr lang="en-US" sz="1200" b="1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77" name="Text Placeholder 3"/>
            <p:cNvSpPr txBox="1">
              <a:spLocks/>
            </p:cNvSpPr>
            <p:nvPr/>
          </p:nvSpPr>
          <p:spPr>
            <a:xfrm>
              <a:off x="1625473" y="1194220"/>
              <a:ext cx="2610437" cy="786653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914377">
                <a:spcBef>
                  <a:spcPct val="20000"/>
                </a:spcBef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Экземпляры </a:t>
              </a:r>
              <a:r>
                <a:rPr lang="ru-RU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произведений в целях восстановления, замены утраченных или испорченных </a:t>
              </a: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экземпляров</a:t>
              </a:r>
            </a:p>
            <a:p>
              <a:pPr algn="l" defTabSz="914377">
                <a:spcBef>
                  <a:spcPct val="20000"/>
                </a:spcBef>
                <a:defRPr/>
              </a:pPr>
              <a:r>
                <a:rPr lang="ru-RU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(п. 2 ст. 1275 ГК РФ)</a:t>
              </a:r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78" name="Group 274"/>
          <p:cNvGrpSpPr/>
          <p:nvPr/>
        </p:nvGrpSpPr>
        <p:grpSpPr>
          <a:xfrm>
            <a:off x="5715000" y="3185958"/>
            <a:ext cx="2982706" cy="801452"/>
            <a:chOff x="1270275" y="1192719"/>
            <a:chExt cx="2965635" cy="975452"/>
          </a:xfrm>
        </p:grpSpPr>
        <p:sp>
          <p:nvSpPr>
            <p:cNvPr id="79" name="Text Placeholder 3"/>
            <p:cNvSpPr txBox="1">
              <a:spLocks/>
            </p:cNvSpPr>
            <p:nvPr/>
          </p:nvSpPr>
          <p:spPr>
            <a:xfrm>
              <a:off x="1270275" y="1192719"/>
              <a:ext cx="473092" cy="224757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914377">
                <a:spcBef>
                  <a:spcPct val="20000"/>
                </a:spcBef>
                <a:defRPr/>
              </a:pPr>
              <a:r>
                <a:rPr lang="ru-RU" sz="1200" b="1" dirty="0" smtClean="0">
                  <a:solidFill>
                    <a:schemeClr val="accent1"/>
                  </a:solidFill>
                  <a:latin typeface="+mj-lt"/>
                </a:rPr>
                <a:t>№ 6</a:t>
              </a:r>
              <a:endParaRPr lang="en-US" sz="1200" b="1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80" name="Text Placeholder 3"/>
            <p:cNvSpPr txBox="1">
              <a:spLocks/>
            </p:cNvSpPr>
            <p:nvPr/>
          </p:nvSpPr>
          <p:spPr>
            <a:xfrm>
              <a:off x="1625473" y="1194220"/>
              <a:ext cx="2610437" cy="973951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914377">
                <a:spcBef>
                  <a:spcPct val="20000"/>
                </a:spcBef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Отдельные </a:t>
              </a:r>
              <a:r>
                <a:rPr lang="ru-RU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статьи и малообъемные произведения, </a:t>
              </a: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короткие </a:t>
              </a:r>
              <a:r>
                <a:rPr lang="ru-RU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отрывки из иных правомерно опубликованных письменных </a:t>
              </a: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произведений</a:t>
              </a:r>
            </a:p>
            <a:p>
              <a:pPr algn="l" defTabSz="914377">
                <a:spcBef>
                  <a:spcPct val="20000"/>
                </a:spcBef>
                <a:defRPr/>
              </a:pPr>
              <a:r>
                <a:rPr lang="ru-RU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(п. </a:t>
              </a:r>
              <a:r>
                <a:rPr lang="ru-RU" sz="10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 </a:t>
              </a:r>
              <a:r>
                <a:rPr lang="ru-RU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ст. 1275 ГК РФ)</a:t>
              </a:r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760537" y="4127806"/>
            <a:ext cx="2096192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sz="1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Книжных памятников</a:t>
            </a:r>
            <a:endParaRPr lang="en-US" sz="1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Freeform 45"/>
          <p:cNvSpPr>
            <a:spLocks noEditPoints="1"/>
          </p:cNvSpPr>
          <p:nvPr/>
        </p:nvSpPr>
        <p:spPr bwMode="auto">
          <a:xfrm>
            <a:off x="404286" y="4080044"/>
            <a:ext cx="310968" cy="31096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878059"/>
      </p:ext>
    </p:extLst>
  </p:cSld>
  <p:clrMapOvr>
    <a:masterClrMapping/>
  </p:clrMapOvr>
  <p:transition advTm="6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9" grpId="0"/>
      <p:bldP spid="38" grpId="0" animBg="1"/>
      <p:bldP spid="39" grpId="0"/>
      <p:bldP spid="40" grpId="0"/>
      <p:bldP spid="41" grpId="0" animBg="1"/>
      <p:bldP spid="48" grpId="0" animBg="1"/>
      <p:bldP spid="49" grpId="0" animBg="1"/>
      <p:bldP spid="32" grpId="0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Проблемные вопросы</a:t>
            </a:r>
            <a:endParaRPr lang="en-US" sz="2400" dirty="0"/>
          </a:p>
        </p:txBody>
      </p:sp>
      <p:sp>
        <p:nvSpPr>
          <p:cNvPr id="295" name="Rectangle 294"/>
          <p:cNvSpPr/>
          <p:nvPr/>
        </p:nvSpPr>
        <p:spPr>
          <a:xfrm>
            <a:off x="4825690" y="2819642"/>
            <a:ext cx="45719" cy="11131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/>
        </p:nvSpPr>
        <p:spPr>
          <a:xfrm>
            <a:off x="4308070" y="2819642"/>
            <a:ext cx="45719" cy="11131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3" name="Rectangle 302"/>
          <p:cNvSpPr/>
          <p:nvPr/>
        </p:nvSpPr>
        <p:spPr>
          <a:xfrm>
            <a:off x="4573586" y="2588841"/>
            <a:ext cx="45719" cy="13439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4111938" y="3932830"/>
            <a:ext cx="1106461" cy="1001120"/>
          </a:xfrm>
          <a:custGeom>
            <a:avLst/>
            <a:gdLst/>
            <a:ahLst/>
            <a:cxnLst>
              <a:cxn ang="0">
                <a:pos x="903" y="77"/>
              </a:cxn>
              <a:cxn ang="0">
                <a:pos x="912" y="0"/>
              </a:cxn>
              <a:cxn ang="0">
                <a:pos x="0" y="0"/>
              </a:cxn>
              <a:cxn ang="0">
                <a:pos x="89" y="376"/>
              </a:cxn>
              <a:cxn ang="0">
                <a:pos x="19" y="880"/>
              </a:cxn>
              <a:cxn ang="0">
                <a:pos x="522" y="1137"/>
              </a:cxn>
              <a:cxn ang="0">
                <a:pos x="551" y="678"/>
              </a:cxn>
              <a:cxn ang="0">
                <a:pos x="858" y="662"/>
              </a:cxn>
              <a:cxn ang="0">
                <a:pos x="867" y="524"/>
              </a:cxn>
              <a:cxn ang="0">
                <a:pos x="909" y="472"/>
              </a:cxn>
              <a:cxn ang="0">
                <a:pos x="887" y="420"/>
              </a:cxn>
              <a:cxn ang="0">
                <a:pos x="918" y="390"/>
              </a:cxn>
              <a:cxn ang="0">
                <a:pos x="897" y="334"/>
              </a:cxn>
              <a:cxn ang="0">
                <a:pos x="998" y="284"/>
              </a:cxn>
              <a:cxn ang="0">
                <a:pos x="903" y="77"/>
              </a:cxn>
            </a:cxnLst>
            <a:rect l="0" t="0" r="r" b="b"/>
            <a:pathLst>
              <a:path w="1017" h="1137">
                <a:moveTo>
                  <a:pt x="903" y="77"/>
                </a:moveTo>
                <a:cubicBezTo>
                  <a:pt x="907" y="48"/>
                  <a:pt x="910" y="23"/>
                  <a:pt x="912" y="0"/>
                </a:cubicBezTo>
                <a:cubicBezTo>
                  <a:pt x="0" y="0"/>
                  <a:pt x="0" y="0"/>
                  <a:pt x="0" y="0"/>
                </a:cubicBezTo>
                <a:cubicBezTo>
                  <a:pt x="1" y="126"/>
                  <a:pt x="42" y="262"/>
                  <a:pt x="89" y="376"/>
                </a:cubicBezTo>
                <a:cubicBezTo>
                  <a:pt x="151" y="527"/>
                  <a:pt x="19" y="880"/>
                  <a:pt x="19" y="880"/>
                </a:cubicBezTo>
                <a:cubicBezTo>
                  <a:pt x="522" y="1137"/>
                  <a:pt x="522" y="1137"/>
                  <a:pt x="522" y="1137"/>
                </a:cubicBezTo>
                <a:cubicBezTo>
                  <a:pt x="522" y="1137"/>
                  <a:pt x="455" y="717"/>
                  <a:pt x="551" y="678"/>
                </a:cubicBezTo>
                <a:cubicBezTo>
                  <a:pt x="647" y="640"/>
                  <a:pt x="795" y="701"/>
                  <a:pt x="858" y="662"/>
                </a:cubicBezTo>
                <a:cubicBezTo>
                  <a:pt x="921" y="624"/>
                  <a:pt x="886" y="561"/>
                  <a:pt x="867" y="524"/>
                </a:cubicBezTo>
                <a:cubicBezTo>
                  <a:pt x="849" y="486"/>
                  <a:pt x="903" y="496"/>
                  <a:pt x="909" y="472"/>
                </a:cubicBezTo>
                <a:cubicBezTo>
                  <a:pt x="914" y="448"/>
                  <a:pt x="887" y="420"/>
                  <a:pt x="887" y="420"/>
                </a:cubicBezTo>
                <a:cubicBezTo>
                  <a:pt x="887" y="420"/>
                  <a:pt x="915" y="412"/>
                  <a:pt x="918" y="390"/>
                </a:cubicBezTo>
                <a:cubicBezTo>
                  <a:pt x="921" y="369"/>
                  <a:pt x="889" y="358"/>
                  <a:pt x="897" y="334"/>
                </a:cubicBezTo>
                <a:cubicBezTo>
                  <a:pt x="905" y="310"/>
                  <a:pt x="979" y="333"/>
                  <a:pt x="998" y="284"/>
                </a:cubicBezTo>
                <a:cubicBezTo>
                  <a:pt x="1017" y="234"/>
                  <a:pt x="898" y="124"/>
                  <a:pt x="903" y="7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4825692" y="2819642"/>
            <a:ext cx="1332000" cy="380535"/>
            <a:chOff x="4825691" y="2733328"/>
            <a:chExt cx="1651309" cy="380535"/>
          </a:xfrm>
        </p:grpSpPr>
        <p:sp>
          <p:nvSpPr>
            <p:cNvPr id="222" name="Pentagon 221"/>
            <p:cNvSpPr/>
            <p:nvPr/>
          </p:nvSpPr>
          <p:spPr>
            <a:xfrm>
              <a:off x="4825691" y="2733328"/>
              <a:ext cx="1651309" cy="380535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 Placeholder 3"/>
            <p:cNvSpPr txBox="1">
              <a:spLocks/>
            </p:cNvSpPr>
            <p:nvPr/>
          </p:nvSpPr>
          <p:spPr>
            <a:xfrm>
              <a:off x="5570979" y="2828926"/>
              <a:ext cx="84959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914377">
                <a:spcBef>
                  <a:spcPct val="20000"/>
                </a:spcBef>
                <a:defRPr/>
              </a:pPr>
              <a:r>
                <a:rPr lang="ru-RU" sz="1200" b="1" dirty="0" smtClean="0">
                  <a:solidFill>
                    <a:schemeClr val="bg1"/>
                  </a:solidFill>
                </a:rPr>
                <a:t>3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990717" y="2819642"/>
            <a:ext cx="1332000" cy="380535"/>
            <a:chOff x="2666999" y="2733328"/>
            <a:chExt cx="1679123" cy="380535"/>
          </a:xfrm>
        </p:grpSpPr>
        <p:sp>
          <p:nvSpPr>
            <p:cNvPr id="290" name="Pentagon 289"/>
            <p:cNvSpPr/>
            <p:nvPr/>
          </p:nvSpPr>
          <p:spPr>
            <a:xfrm flipH="1">
              <a:off x="2666999" y="2733328"/>
              <a:ext cx="1679123" cy="380535"/>
            </a:xfrm>
            <a:prstGeom prst="homePlat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 Placeholder 3"/>
            <p:cNvSpPr txBox="1">
              <a:spLocks/>
            </p:cNvSpPr>
            <p:nvPr/>
          </p:nvSpPr>
          <p:spPr>
            <a:xfrm>
              <a:off x="3526532" y="2828926"/>
              <a:ext cx="84960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914377">
                <a:spcBef>
                  <a:spcPct val="20000"/>
                </a:spcBef>
                <a:defRPr/>
              </a:pPr>
              <a:r>
                <a:rPr lang="ru-RU" sz="1200" b="1" dirty="0">
                  <a:solidFill>
                    <a:schemeClr val="bg1"/>
                  </a:solidFill>
                </a:rPr>
                <a:t>2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501744" y="2208306"/>
            <a:ext cx="2140511" cy="380535"/>
            <a:chOff x="3509672" y="1684452"/>
            <a:chExt cx="2140511" cy="380535"/>
          </a:xfrm>
          <a:solidFill>
            <a:schemeClr val="accent2"/>
          </a:solidFill>
        </p:grpSpPr>
        <p:grpSp>
          <p:nvGrpSpPr>
            <p:cNvPr id="4" name="Group 304"/>
            <p:cNvGrpSpPr/>
            <p:nvPr/>
          </p:nvGrpSpPr>
          <p:grpSpPr>
            <a:xfrm>
              <a:off x="3509672" y="1684452"/>
              <a:ext cx="2140511" cy="380535"/>
              <a:chOff x="3219450" y="959137"/>
              <a:chExt cx="3486150" cy="457200"/>
            </a:xfrm>
            <a:grpFill/>
          </p:grpSpPr>
          <p:sp>
            <p:nvSpPr>
              <p:cNvPr id="302" name="Pentagon 301"/>
              <p:cNvSpPr/>
              <p:nvPr/>
            </p:nvSpPr>
            <p:spPr>
              <a:xfrm flipH="1">
                <a:off x="3219450" y="959137"/>
                <a:ext cx="2971800" cy="457200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Pentagon 303"/>
              <p:cNvSpPr/>
              <p:nvPr/>
            </p:nvSpPr>
            <p:spPr>
              <a:xfrm>
                <a:off x="3733800" y="959137"/>
                <a:ext cx="2971800" cy="457200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Text Placeholder 3"/>
            <p:cNvSpPr txBox="1">
              <a:spLocks/>
            </p:cNvSpPr>
            <p:nvPr/>
          </p:nvSpPr>
          <p:spPr>
            <a:xfrm>
              <a:off x="4537448" y="1782387"/>
              <a:ext cx="84959" cy="184666"/>
            </a:xfrm>
            <a:prstGeom prst="rect">
              <a:avLst/>
            </a:prstGeom>
            <a:grpFill/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914377">
                <a:spcBef>
                  <a:spcPct val="20000"/>
                </a:spcBef>
                <a:defRPr/>
              </a:pPr>
              <a:r>
                <a:rPr lang="ru-RU" sz="1200" b="1" dirty="0" smtClean="0">
                  <a:solidFill>
                    <a:schemeClr val="bg1"/>
                  </a:solidFill>
                </a:rPr>
                <a:t>1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6" name="Text Placeholder 3"/>
          <p:cNvSpPr txBox="1">
            <a:spLocks/>
          </p:cNvSpPr>
          <p:nvPr/>
        </p:nvSpPr>
        <p:spPr>
          <a:xfrm>
            <a:off x="400641" y="2523165"/>
            <a:ext cx="2509421" cy="96641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77">
              <a:spcBef>
                <a:spcPct val="20000"/>
              </a:spcBef>
              <a:defRPr/>
            </a:pPr>
            <a:r>
              <a:rPr lang="ru-RU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Злоупотребление правами оператора</a:t>
            </a:r>
          </a:p>
          <a:p>
            <a:pPr defTabSz="914377">
              <a:spcBef>
                <a:spcPct val="20000"/>
              </a:spcBef>
              <a:defRPr/>
            </a:pPr>
            <a:r>
              <a:rPr lang="ru-RU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п.1.3 Договора о передаче объектов НЭБ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Text Placeholder 3"/>
          <p:cNvSpPr txBox="1">
            <a:spLocks/>
          </p:cNvSpPr>
          <p:nvPr/>
        </p:nvSpPr>
        <p:spPr>
          <a:xfrm>
            <a:off x="5905586" y="2186611"/>
            <a:ext cx="2986308" cy="2148280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77">
              <a:spcBef>
                <a:spcPct val="20000"/>
              </a:spcBef>
              <a:defRPr/>
            </a:pPr>
            <a:r>
              <a:rPr lang="ru-RU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Жесткие требования к форматам объектов, сканированию и распознаванию</a:t>
            </a:r>
          </a:p>
          <a:p>
            <a:pPr defTabSz="914377">
              <a:spcBef>
                <a:spcPct val="20000"/>
              </a:spcBef>
              <a:defRPr/>
            </a:pPr>
            <a:r>
              <a:rPr lang="ru-RU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Рекомендации </a:t>
            </a:r>
            <a:r>
              <a:rPr lang="ru-RU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 оцифровке материалов из фондов </a:t>
            </a:r>
            <a:r>
              <a:rPr lang="ru-RU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библиотек 2013 г.</a:t>
            </a:r>
          </a:p>
          <a:p>
            <a:pPr defTabSz="914377">
              <a:spcBef>
                <a:spcPct val="20000"/>
              </a:spcBef>
              <a:defRPr/>
            </a:pPr>
            <a:r>
              <a:rPr lang="en-US" sz="14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</a:t>
            </a:r>
            <a:r>
              <a:rPr lang="en-US" sz="14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://</a:t>
            </a:r>
            <a:r>
              <a:rPr lang="en-US" sz="14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nlr.ru/pro/inv/digit_copy/recom.pdf</a:t>
            </a:r>
            <a:r>
              <a:rPr lang="ru-RU" sz="14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1400" dirty="0" smtClean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Text Placeholder 3"/>
          <p:cNvSpPr txBox="1">
            <a:spLocks/>
          </p:cNvSpPr>
          <p:nvPr/>
        </p:nvSpPr>
        <p:spPr>
          <a:xfrm>
            <a:off x="2473344" y="1128005"/>
            <a:ext cx="4246201" cy="97872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77">
              <a:spcBef>
                <a:spcPct val="20000"/>
              </a:spcBef>
              <a:defRPr/>
            </a:pPr>
            <a:r>
              <a:rPr lang="ru-RU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 полученные копии и ВКР</a:t>
            </a:r>
          </a:p>
          <a:p>
            <a:pPr defTabSz="914377">
              <a:spcBef>
                <a:spcPct val="20000"/>
              </a:spcBef>
              <a:defRPr/>
            </a:pPr>
            <a:r>
              <a:rPr lang="ru-RU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ст. 1 ФЗ «О библиотечном деле»</a:t>
            </a:r>
          </a:p>
          <a:p>
            <a:pPr defTabSz="914377">
              <a:spcBef>
                <a:spcPct val="20000"/>
              </a:spcBef>
              <a:defRPr/>
            </a:pPr>
            <a:r>
              <a:rPr lang="ru-RU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3.4 </a:t>
            </a:r>
            <a:r>
              <a:rPr lang="ru-RU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Приказа </a:t>
            </a:r>
            <a:r>
              <a:rPr lang="ru-RU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Минкультуры от </a:t>
            </a:r>
            <a:r>
              <a:rPr lang="ru-RU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08.10.2012 г. № 1077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265538"/>
      </p:ext>
    </p:extLst>
  </p:cSld>
  <p:clrMapOvr>
    <a:masterClrMapping/>
  </p:clrMapOvr>
  <p:transition advTm="6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" grpId="0" animBg="1"/>
      <p:bldP spid="296" grpId="0" animBg="1"/>
      <p:bldP spid="303" grpId="0" animBg="1"/>
      <p:bldP spid="3077" grpId="0" animBg="1"/>
      <p:bldP spid="26" grpId="0"/>
      <p:bldP spid="27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905265" y="2571750"/>
            <a:ext cx="7352519" cy="1403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spcBef>
                <a:spcPct val="20000"/>
              </a:spcBef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+7 499 244 84 13</a:t>
            </a:r>
          </a:p>
          <a:p>
            <a:pPr algn="ctr" defTabSz="914377">
              <a:spcBef>
                <a:spcPct val="20000"/>
              </a:spcBef>
              <a:defRPr/>
            </a:pPr>
            <a:endPara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defTabSz="914377">
              <a:spcBef>
                <a:spcPct val="20000"/>
              </a:spcBef>
              <a:defRPr/>
            </a:pP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estejmurov@msal.ru</a:t>
            </a: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defTabSz="914377">
              <a:spcBef>
                <a:spcPct val="20000"/>
              </a:spcBef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defTabSz="914377">
              <a:spcBef>
                <a:spcPct val="20000"/>
              </a:spcBef>
              <a:defRPr/>
            </a:pP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esteymurov@gmail.com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914505"/>
      </p:ext>
    </p:extLst>
  </p:cSld>
  <p:clrMapOvr>
    <a:masterClrMapping/>
  </p:clrMapOvr>
  <p:transition spd="med" advClick="0" advTm="6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1_Custom Design">
  <a:themeElements>
    <a:clrScheme name="54_Theme54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0000"/>
      </a:accent1>
      <a:accent2>
        <a:srgbClr val="FF2222"/>
      </a:accent2>
      <a:accent3>
        <a:srgbClr val="FF4444"/>
      </a:accent3>
      <a:accent4>
        <a:srgbClr val="FF6666"/>
      </a:accent4>
      <a:accent5>
        <a:srgbClr val="FF7171"/>
      </a:accent5>
      <a:accent6>
        <a:srgbClr val="FC9A9A"/>
      </a:accent6>
      <a:hlink>
        <a:srgbClr val="17BBFD"/>
      </a:hlink>
      <a:folHlink>
        <a:srgbClr val="FF79C2"/>
      </a:folHlink>
    </a:clrScheme>
    <a:fontScheme name="Custom 5">
      <a:majorFont>
        <a:latin typeface="Roboto Condensed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54_Theme54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0000"/>
      </a:accent1>
      <a:accent2>
        <a:srgbClr val="FF2222"/>
      </a:accent2>
      <a:accent3>
        <a:srgbClr val="FF4444"/>
      </a:accent3>
      <a:accent4>
        <a:srgbClr val="FF6666"/>
      </a:accent4>
      <a:accent5>
        <a:srgbClr val="FF7171"/>
      </a:accent5>
      <a:accent6>
        <a:srgbClr val="FC9A9A"/>
      </a:accent6>
      <a:hlink>
        <a:srgbClr val="17BBFD"/>
      </a:hlink>
      <a:folHlink>
        <a:srgbClr val="FF79C2"/>
      </a:folHlink>
    </a:clrScheme>
    <a:fontScheme name="Roboto">
      <a:majorFont>
        <a:latin typeface="Roboto Medium"/>
        <a:ea typeface=""/>
        <a:cs typeface="FontAwesome"/>
      </a:majorFont>
      <a:minorFont>
        <a:latin typeface="Roboto Condensed"/>
        <a:ea typeface=""/>
        <a:cs typeface="FontAwesom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50738</TotalTime>
  <Words>361</Words>
  <Application>Microsoft Office PowerPoint</Application>
  <PresentationFormat>Экран (16:9)</PresentationFormat>
  <Paragraphs>68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Arial</vt:lpstr>
      <vt:lpstr>Book Antiqua</vt:lpstr>
      <vt:lpstr>Calibri</vt:lpstr>
      <vt:lpstr>FontAwesome</vt:lpstr>
      <vt:lpstr>HP Simplified</vt:lpstr>
      <vt:lpstr>Roboto</vt:lpstr>
      <vt:lpstr>Roboto Condensed</vt:lpstr>
      <vt:lpstr>Roboto Medium</vt:lpstr>
      <vt:lpstr>Verdana</vt:lpstr>
      <vt:lpstr>1_Custom Design</vt:lpstr>
      <vt:lpstr>Custom Design</vt:lpstr>
      <vt:lpstr>Потенциал НЭБ как площадки для объединения фондов библиотек</vt:lpstr>
      <vt:lpstr>Презентация PowerPoint</vt:lpstr>
      <vt:lpstr>Преимущества для библиотек</vt:lpstr>
      <vt:lpstr>Что передавать?</vt:lpstr>
      <vt:lpstr>Проблемные вопросы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dfdfdfdfd</dc:title>
  <dc:creator>High Tech</dc:creator>
  <cp:lastModifiedBy>Ермилова Диана Борисовна</cp:lastModifiedBy>
  <cp:revision>9513</cp:revision>
  <cp:lastPrinted>2017-12-14T08:58:32Z</cp:lastPrinted>
  <dcterms:created xsi:type="dcterms:W3CDTF">2014-09-03T19:30:44Z</dcterms:created>
  <dcterms:modified xsi:type="dcterms:W3CDTF">2019-03-25T13:00:50Z</dcterms:modified>
</cp:coreProperties>
</file>