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83" r:id="rId2"/>
    <p:sldMasterId id="2147483823" r:id="rId3"/>
    <p:sldMasterId id="2147483864" r:id="rId4"/>
    <p:sldMasterId id="2147483876" r:id="rId5"/>
    <p:sldMasterId id="2147483892" r:id="rId6"/>
    <p:sldMasterId id="2147483904" r:id="rId7"/>
    <p:sldMasterId id="2147483916" r:id="rId8"/>
    <p:sldMasterId id="2147483928" r:id="rId9"/>
    <p:sldMasterId id="2147483940" r:id="rId10"/>
    <p:sldMasterId id="2147483952" r:id="rId11"/>
    <p:sldMasterId id="2147483964" r:id="rId12"/>
  </p:sldMasterIdLst>
  <p:notesMasterIdLst>
    <p:notesMasterId r:id="rId33"/>
  </p:notesMasterIdLst>
  <p:handoutMasterIdLst>
    <p:handoutMasterId r:id="rId34"/>
  </p:handoutMasterIdLst>
  <p:sldIdLst>
    <p:sldId id="268" r:id="rId13"/>
    <p:sldId id="436" r:id="rId14"/>
    <p:sldId id="437" r:id="rId15"/>
    <p:sldId id="438" r:id="rId16"/>
    <p:sldId id="441" r:id="rId17"/>
    <p:sldId id="440" r:id="rId18"/>
    <p:sldId id="447" r:id="rId19"/>
    <p:sldId id="448" r:id="rId20"/>
    <p:sldId id="417" r:id="rId21"/>
    <p:sldId id="422" r:id="rId22"/>
    <p:sldId id="425" r:id="rId23"/>
    <p:sldId id="428" r:id="rId24"/>
    <p:sldId id="429" r:id="rId25"/>
    <p:sldId id="430" r:id="rId26"/>
    <p:sldId id="431" r:id="rId27"/>
    <p:sldId id="432" r:id="rId28"/>
    <p:sldId id="450" r:id="rId29"/>
    <p:sldId id="427" r:id="rId30"/>
    <p:sldId id="415" r:id="rId31"/>
    <p:sldId id="416" r:id="rId32"/>
  </p:sldIdLst>
  <p:sldSz cx="9144000" cy="6858000" type="screen4x3"/>
  <p:notesSz cx="9926638" cy="6797675"/>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D1777"/>
    <a:srgbClr val="330FB9"/>
    <a:srgbClr val="089623"/>
    <a:srgbClr val="18862A"/>
    <a:srgbClr val="376361"/>
    <a:srgbClr val="B01027"/>
    <a:srgbClr val="881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5" autoAdjust="0"/>
    <p:restoredTop sz="63474" autoAdjust="0"/>
  </p:normalViewPr>
  <p:slideViewPr>
    <p:cSldViewPr>
      <p:cViewPr varScale="1">
        <p:scale>
          <a:sx n="68" d="100"/>
          <a:sy n="68" d="100"/>
        </p:scale>
        <p:origin x="13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4" d="100"/>
          <a:sy n="74" d="100"/>
        </p:scale>
        <p:origin x="-2520" y="-90"/>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2125" cy="339725"/>
          </a:xfrm>
          <a:prstGeom prst="rect">
            <a:avLst/>
          </a:prstGeom>
        </p:spPr>
        <p:txBody>
          <a:bodyPr vert="horz" lIns="91398" tIns="45698" rIns="91398" bIns="45698" rtlCol="0"/>
          <a:lstStyle>
            <a:lvl1pPr algn="l">
              <a:defRPr sz="1200">
                <a:latin typeface="Arial" pitchFamily="34" charset="0"/>
                <a:cs typeface="Arial" pitchFamily="34" charset="0"/>
              </a:defRPr>
            </a:lvl1pPr>
          </a:lstStyle>
          <a:p>
            <a:pPr>
              <a:defRPr/>
            </a:pPr>
            <a:endParaRPr lang="ru-RU"/>
          </a:p>
        </p:txBody>
      </p:sp>
      <p:sp>
        <p:nvSpPr>
          <p:cNvPr id="3" name="Дата 2"/>
          <p:cNvSpPr>
            <a:spLocks noGrp="1"/>
          </p:cNvSpPr>
          <p:nvPr>
            <p:ph type="dt" sz="quarter" idx="1"/>
          </p:nvPr>
        </p:nvSpPr>
        <p:spPr>
          <a:xfrm>
            <a:off x="5622925" y="0"/>
            <a:ext cx="4302125" cy="339725"/>
          </a:xfrm>
          <a:prstGeom prst="rect">
            <a:avLst/>
          </a:prstGeom>
        </p:spPr>
        <p:txBody>
          <a:bodyPr vert="horz" lIns="91398" tIns="45698" rIns="91398" bIns="45698" rtlCol="0"/>
          <a:lstStyle>
            <a:lvl1pPr algn="r">
              <a:defRPr sz="1200">
                <a:latin typeface="Arial" pitchFamily="34" charset="0"/>
                <a:cs typeface="Arial" pitchFamily="34" charset="0"/>
              </a:defRPr>
            </a:lvl1pPr>
          </a:lstStyle>
          <a:p>
            <a:pPr>
              <a:defRPr/>
            </a:pPr>
            <a:fld id="{D5C6A0A7-AACF-4DA3-80D6-989BA855C122}" type="datetimeFigureOut">
              <a:rPr lang="ru-RU"/>
              <a:pPr>
                <a:defRPr/>
              </a:pPr>
              <a:t>25.03.2019</a:t>
            </a:fld>
            <a:endParaRPr lang="ru-RU"/>
          </a:p>
        </p:txBody>
      </p:sp>
      <p:sp>
        <p:nvSpPr>
          <p:cNvPr id="4" name="Нижний колонтитул 3"/>
          <p:cNvSpPr>
            <a:spLocks noGrp="1"/>
          </p:cNvSpPr>
          <p:nvPr>
            <p:ph type="ftr" sz="quarter" idx="2"/>
          </p:nvPr>
        </p:nvSpPr>
        <p:spPr>
          <a:xfrm>
            <a:off x="0" y="6456363"/>
            <a:ext cx="4302125" cy="339725"/>
          </a:xfrm>
          <a:prstGeom prst="rect">
            <a:avLst/>
          </a:prstGeom>
        </p:spPr>
        <p:txBody>
          <a:bodyPr vert="horz" lIns="91398" tIns="45698" rIns="91398" bIns="45698" rtlCol="0" anchor="b"/>
          <a:lstStyle>
            <a:lvl1pPr algn="l">
              <a:defRPr sz="1200">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3"/>
          </p:nvPr>
        </p:nvSpPr>
        <p:spPr>
          <a:xfrm>
            <a:off x="5622925" y="6456363"/>
            <a:ext cx="4302125" cy="339725"/>
          </a:xfrm>
          <a:prstGeom prst="rect">
            <a:avLst/>
          </a:prstGeom>
        </p:spPr>
        <p:txBody>
          <a:bodyPr vert="horz" wrap="square" lIns="91398" tIns="45698" rIns="91398" bIns="45698" numCol="1" anchor="b" anchorCtr="0" compatLnSpc="1">
            <a:prstTxWarp prst="textNoShape">
              <a:avLst/>
            </a:prstTxWarp>
          </a:bodyPr>
          <a:lstStyle>
            <a:lvl1pPr algn="r">
              <a:defRPr sz="1200"/>
            </a:lvl1pPr>
          </a:lstStyle>
          <a:p>
            <a:fld id="{B59C45B1-9CD5-491E-AD06-12E1BC9B65F9}" type="slidenum">
              <a:rPr lang="ru-RU" altLang="ru-RU"/>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302125" cy="339725"/>
          </a:xfrm>
          <a:prstGeom prst="rect">
            <a:avLst/>
          </a:prstGeom>
          <a:noFill/>
          <a:ln>
            <a:noFill/>
          </a:ln>
          <a:effectLst/>
          <a:extLst/>
        </p:spPr>
        <p:txBody>
          <a:bodyPr vert="horz" wrap="square" lIns="91398" tIns="45698" rIns="91398" bIns="45698" numCol="1" anchor="t"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5123" name="Rectangle 3"/>
          <p:cNvSpPr>
            <a:spLocks noGrp="1" noChangeArrowheads="1"/>
          </p:cNvSpPr>
          <p:nvPr>
            <p:ph type="dt" idx="1"/>
          </p:nvPr>
        </p:nvSpPr>
        <p:spPr bwMode="auto">
          <a:xfrm>
            <a:off x="5622925" y="0"/>
            <a:ext cx="4302125" cy="339725"/>
          </a:xfrm>
          <a:prstGeom prst="rect">
            <a:avLst/>
          </a:prstGeom>
          <a:noFill/>
          <a:ln>
            <a:noFill/>
          </a:ln>
          <a:effectLst/>
          <a:extLst/>
        </p:spPr>
        <p:txBody>
          <a:bodyPr vert="horz" wrap="square" lIns="91398" tIns="45698" rIns="91398" bIns="45698" numCol="1" anchor="t" anchorCtr="0" compatLnSpc="1">
            <a:prstTxWarp prst="textNoShape">
              <a:avLst/>
            </a:prstTxWarp>
          </a:bodyPr>
          <a:lstStyle>
            <a:lvl1pPr algn="r">
              <a:defRPr sz="1200">
                <a:latin typeface="Arial" pitchFamily="34" charset="0"/>
                <a:cs typeface="+mn-cs"/>
              </a:defRPr>
            </a:lvl1pPr>
          </a:lstStyle>
          <a:p>
            <a:pPr>
              <a:defRPr/>
            </a:pPr>
            <a:endParaRPr lang="ru-RU"/>
          </a:p>
        </p:txBody>
      </p:sp>
      <p:sp>
        <p:nvSpPr>
          <p:cNvPr id="87044"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92188" y="3228975"/>
            <a:ext cx="7942262" cy="3059113"/>
          </a:xfrm>
          <a:prstGeom prst="rect">
            <a:avLst/>
          </a:prstGeom>
          <a:noFill/>
          <a:ln>
            <a:noFill/>
          </a:ln>
          <a:effectLst/>
          <a:extLst/>
        </p:spPr>
        <p:txBody>
          <a:bodyPr vert="horz" wrap="square" lIns="91398" tIns="45698" rIns="91398" bIns="4569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126" name="Rectangle 6"/>
          <p:cNvSpPr>
            <a:spLocks noGrp="1" noChangeArrowheads="1"/>
          </p:cNvSpPr>
          <p:nvPr>
            <p:ph type="ftr" sz="quarter" idx="4"/>
          </p:nvPr>
        </p:nvSpPr>
        <p:spPr bwMode="auto">
          <a:xfrm>
            <a:off x="0" y="6456363"/>
            <a:ext cx="4302125" cy="339725"/>
          </a:xfrm>
          <a:prstGeom prst="rect">
            <a:avLst/>
          </a:prstGeom>
          <a:noFill/>
          <a:ln>
            <a:noFill/>
          </a:ln>
          <a:effectLst/>
          <a:extLst/>
        </p:spPr>
        <p:txBody>
          <a:bodyPr vert="horz" wrap="square" lIns="91398" tIns="45698" rIns="91398" bIns="45698" numCol="1" anchor="b"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5127" name="Rectangle 7"/>
          <p:cNvSpPr>
            <a:spLocks noGrp="1" noChangeArrowheads="1"/>
          </p:cNvSpPr>
          <p:nvPr>
            <p:ph type="sldNum" sz="quarter" idx="5"/>
          </p:nvPr>
        </p:nvSpPr>
        <p:spPr bwMode="auto">
          <a:xfrm>
            <a:off x="5622925" y="6456363"/>
            <a:ext cx="4302125" cy="339725"/>
          </a:xfrm>
          <a:prstGeom prst="rect">
            <a:avLst/>
          </a:prstGeom>
          <a:noFill/>
          <a:ln>
            <a:noFill/>
          </a:ln>
          <a:effectLst/>
          <a:extLst/>
        </p:spPr>
        <p:txBody>
          <a:bodyPr vert="horz" wrap="square" lIns="91398" tIns="45698" rIns="91398" bIns="45698" numCol="1" anchor="b" anchorCtr="0" compatLnSpc="1">
            <a:prstTxWarp prst="textNoShape">
              <a:avLst/>
            </a:prstTxWarp>
          </a:bodyPr>
          <a:lstStyle>
            <a:lvl1pPr algn="r">
              <a:defRPr sz="1200"/>
            </a:lvl1pPr>
          </a:lstStyle>
          <a:p>
            <a:fld id="{2DC4116E-8F3F-4382-8DA1-AC0C54BB585C}"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okna.hse.ru/news/164397643.html" TargetMode="External"/><Relationship Id="rId3" Type="http://schemas.openxmlformats.org/officeDocument/2006/relationships/hyperlink" Target="http://5top100.ru/" TargetMode="External"/><Relationship Id="rId7" Type="http://schemas.openxmlformats.org/officeDocument/2006/relationships/hyperlink" Target="http://www.nature.com/news/online-collaboration-scientists-and-the-social-network-1.15711#/related-links"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link.springer.com/article/10.1007/s11192-015-1703-6" TargetMode="External"/><Relationship Id="rId5" Type="http://schemas.openxmlformats.org/officeDocument/2006/relationships/hyperlink" Target="http://5top100.ru/news/50344/" TargetMode="External"/><Relationship Id="rId4" Type="http://schemas.openxmlformats.org/officeDocument/2006/relationships/hyperlink" Target="http://www.socioprognoz.ru/files/File/2014/Reytingy_001_504_ispr.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1363" indent="-284163" eaLnBrk="0" hangingPunct="0">
              <a:spcBef>
                <a:spcPct val="30000"/>
              </a:spcBef>
              <a:defRPr sz="1200">
                <a:solidFill>
                  <a:schemeClr val="tx1"/>
                </a:solidFill>
                <a:latin typeface="Arial" panose="020B0604020202020204" pitchFamily="34" charset="0"/>
              </a:defRPr>
            </a:lvl2pPr>
            <a:lvl3pPr marL="1141413" indent="-227013" eaLnBrk="0" hangingPunct="0">
              <a:spcBef>
                <a:spcPct val="30000"/>
              </a:spcBef>
              <a:defRPr sz="1200">
                <a:solidFill>
                  <a:schemeClr val="tx1"/>
                </a:solidFill>
                <a:latin typeface="Arial" panose="020B0604020202020204" pitchFamily="34" charset="0"/>
              </a:defRPr>
            </a:lvl3pPr>
            <a:lvl4pPr marL="1598613" indent="-227013" eaLnBrk="0" hangingPunct="0">
              <a:spcBef>
                <a:spcPct val="30000"/>
              </a:spcBef>
              <a:defRPr sz="1200">
                <a:solidFill>
                  <a:schemeClr val="tx1"/>
                </a:solidFill>
                <a:latin typeface="Arial" panose="020B0604020202020204" pitchFamily="34" charset="0"/>
              </a:defRPr>
            </a:lvl4pPr>
            <a:lvl5pPr marL="2055813" indent="-227013" eaLnBrk="0" hangingPunct="0">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22F76A5-FF42-443C-972A-4E141452CE83}" type="slidenum">
              <a:rPr lang="ru-RU" altLang="ru-RU"/>
              <a:pPr eaLnBrk="1" hangingPunct="1">
                <a:spcBef>
                  <a:spcPct val="0"/>
                </a:spcBef>
              </a:pPr>
              <a:t>1</a:t>
            </a:fld>
            <a:endParaRPr lang="ru-RU" altLang="ru-RU"/>
          </a:p>
        </p:txBody>
      </p:sp>
      <p:sp>
        <p:nvSpPr>
          <p:cNvPr id="88067" name="Rectangle 2"/>
          <p:cNvSpPr>
            <a:spLocks noGrp="1" noRot="1" noChangeAspect="1" noChangeArrowheads="1" noTextEdit="1"/>
          </p:cNvSpPr>
          <p:nvPr>
            <p:ph type="sldImg"/>
          </p:nvPr>
        </p:nvSpPr>
        <p:spPr>
          <a:xfrm>
            <a:off x="2951163" y="458788"/>
            <a:ext cx="4489450" cy="3368675"/>
          </a:xfrm>
          <a:ln/>
        </p:spPr>
      </p:sp>
      <p:sp>
        <p:nvSpPr>
          <p:cNvPr id="88068" name="Rectangle 3"/>
          <p:cNvSpPr>
            <a:spLocks noGrp="1" noChangeArrowheads="1"/>
          </p:cNvSpPr>
          <p:nvPr>
            <p:ph type="body" idx="1"/>
          </p:nvPr>
        </p:nvSpPr>
        <p:spPr>
          <a:xfrm>
            <a:off x="877888" y="3960813"/>
            <a:ext cx="8577262" cy="2484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t>Процессы, происходящие в системе российского высшего образовании в последние годы, нацелены на повышение глобальной конкурентоспособности и вхождение в ТОП-100 мировых университетских рейтингов. Проект 5-100, объединивший 21 университет, задает определенный вектор развития, и предъявляет строгие требования к выполнению показателей результативности, важнейшие из которых – показатели публикационной активности.  </a:t>
            </a:r>
          </a:p>
          <a:p>
            <a:r>
              <a:rPr lang="ru-RU" altLang="ru-RU" dirty="0" smtClean="0"/>
              <a:t>Высокие требования и поддержка публикационной активности на государственном уровне оказали влияние и на информационно-библиотечную поддержку научных и образовательных организаций, которые получили доступ к большому количеству ресурсов в рамках  национальной/централизованной подписки,  а также закупок из собственных средств. Политика, нацеленная на повышение публикационной активности, повлияла и на изменение функционала библиотечной деятельности многих вузовских библиотек и их интеграцию в решение общеуниверситетских задач.</a:t>
            </a:r>
          </a:p>
          <a:p>
            <a:pPr eaLnBrk="1" hangingPunct="1"/>
            <a:endParaRPr lang="ru-RU" alt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Квалификационные требования к публикационной активности ППС российские, да и зарубежные университеты, разрабатывают исходя из собственных соображений. В статье под названием "Гибкий библиометрический подход для оценки профессорских назначений" в журнале "</a:t>
            </a:r>
            <a:r>
              <a:rPr lang="en-US" altLang="ru-RU" smtClean="0"/>
              <a:t>Scientometrics</a:t>
            </a:r>
            <a:r>
              <a:rPr lang="ru-RU" altLang="ru-RU" smtClean="0"/>
              <a:t>" авторов из Венского университета [5] подробно рассказывается о процедуре найма и назначения профессора, о библиометрическом  подходе Венского университета. </a:t>
            </a:r>
          </a:p>
          <a:p>
            <a:r>
              <a:rPr lang="ru-RU" altLang="ru-RU" smtClean="0"/>
              <a:t>Авторы сетуют на то, что конкурентоспособные механизмы для вербовки лучших ученых и обучающих преподавателей на национальном и международном уровне менее разработаны или осуществлены в немецкоязычных странах, чем в англоязычных странах. Это могло бы, вероятно, объяснить, почему англоязычные учреждения всегда держат ключевые позиции в международных рейтингах вузов, считают они.</a:t>
            </a:r>
          </a:p>
          <a:p>
            <a:r>
              <a:rPr lang="ru-RU" altLang="ru-RU" smtClean="0"/>
              <a:t>Отдел библиометрии в библиотеке (Library and Archive Services) Венского университета создан в 2008 г. и до сих пор регулярно вовлекался в три различных вида оценок: циклические оценки способности, отдельные оценки для преподавателей спустя 5 лет после их назначения и при процедурах назначения на должность профессора.</a:t>
            </a:r>
          </a:p>
          <a:p>
            <a:endParaRPr lang="ru-RU" altLang="ru-RU" smtClean="0"/>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8CE8F7-8120-48C1-9618-71BF6C75D836}" type="slidenum">
              <a:rPr lang="ru-RU" altLang="ru-RU"/>
              <a:pPr eaLnBrk="1" hangingPunct="1"/>
              <a:t>10</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750"/>
            <a:r>
              <a:rPr lang="ru-RU" altLang="ru-RU" smtClean="0"/>
              <a:t>Причины внимания к индивидуальным показателям научно-педагогических работников вузов вполне понятны – от показателя каждого зависит позиция вуза в целом. Наибольшую сложность, как уже было сказано выше на примере Венского университета, вызывает библиометрическая оценка публикационной активности. Основная проблема – невозможность полностью автоматизировать данный процесс. Решением могло бы стать обязательное использование авторских </a:t>
            </a:r>
            <a:r>
              <a:rPr lang="en-US" altLang="ru-RU" smtClean="0"/>
              <a:t>ID</a:t>
            </a:r>
            <a:r>
              <a:rPr lang="ru-RU" altLang="ru-RU" smtClean="0"/>
              <a:t>, например </a:t>
            </a:r>
            <a:r>
              <a:rPr lang="en-US" altLang="ru-RU" smtClean="0"/>
              <a:t>ORCID</a:t>
            </a:r>
            <a:r>
              <a:rPr lang="ru-RU" altLang="ru-RU" smtClean="0"/>
              <a:t>. Но если на авторов у университетов есть рычаги влияния, то без поддержки журналов эта инициатива не достигает конечной цели.</a:t>
            </a:r>
          </a:p>
          <a:p>
            <a:pPr defTabSz="920750"/>
            <a:r>
              <a:rPr lang="ru-RU" altLang="ru-RU" smtClean="0"/>
              <a:t>Отдельно необходимо сказать о менталитете российского ученого – автора научных публикаций, который, зачастую не приемлет саму мысль о необходимости продвижения своей статьи уже после ее опубликования, тогда как для зарубежного ученого это является нормой жизни. Вот как в журнале </a:t>
            </a:r>
            <a:r>
              <a:rPr lang="en-US" altLang="ru-RU" smtClean="0"/>
              <a:t>Nature </a:t>
            </a:r>
            <a:r>
              <a:rPr lang="ru-RU" altLang="ru-RU" smtClean="0"/>
              <a:t>описаны действия автора после опубликования очередной статьи: «После того, как </a:t>
            </a:r>
            <a:r>
              <a:rPr lang="en-US" altLang="ru-RU" smtClean="0"/>
              <a:t>Zen Faulkes</a:t>
            </a:r>
            <a:r>
              <a:rPr lang="ru-RU" altLang="ru-RU" smtClean="0"/>
              <a:t> опубликовал свою последнюю статью о песчаных крабах, он провел полдня обновляя свои многочисленные Интернет-профили для отображения информации. Был его персональный сайт; </a:t>
            </a:r>
            <a:r>
              <a:rPr lang="en-US" altLang="ru-RU" smtClean="0"/>
              <a:t>Academia</a:t>
            </a:r>
            <a:r>
              <a:rPr lang="ru-RU" altLang="ru-RU" smtClean="0"/>
              <a:t>.</a:t>
            </a:r>
            <a:r>
              <a:rPr lang="en-US" altLang="ru-RU" smtClean="0"/>
              <a:t>edu</a:t>
            </a:r>
            <a:r>
              <a:rPr lang="ru-RU" altLang="ru-RU" smtClean="0"/>
              <a:t>; </a:t>
            </a:r>
            <a:r>
              <a:rPr lang="en-US" altLang="ru-RU" smtClean="0"/>
              <a:t>ResearchGate</a:t>
            </a:r>
            <a:r>
              <a:rPr lang="ru-RU" altLang="ru-RU" smtClean="0"/>
              <a:t>; </a:t>
            </a:r>
            <a:r>
              <a:rPr lang="en-US" altLang="ru-RU" smtClean="0"/>
              <a:t>Mendeley</a:t>
            </a:r>
            <a:r>
              <a:rPr lang="ru-RU" altLang="ru-RU" smtClean="0"/>
              <a:t>; </a:t>
            </a:r>
            <a:r>
              <a:rPr lang="en-US" altLang="ru-RU" smtClean="0"/>
              <a:t>ImpactStory</a:t>
            </a:r>
            <a:r>
              <a:rPr lang="ru-RU" altLang="ru-RU" smtClean="0"/>
              <a:t>; его страница на сайте своего института, Университета Техаса </a:t>
            </a:r>
            <a:r>
              <a:rPr lang="en-US" altLang="ru-RU" smtClean="0"/>
              <a:t>Pan American</a:t>
            </a:r>
            <a:r>
              <a:rPr lang="ru-RU" altLang="ru-RU" smtClean="0"/>
              <a:t> в Эдинбурге; его профиль с открытым исследователем и участник проекта </a:t>
            </a:r>
            <a:r>
              <a:rPr lang="en-US" altLang="ru-RU" smtClean="0"/>
              <a:t>ID</a:t>
            </a:r>
            <a:r>
              <a:rPr lang="ru-RU" altLang="ru-RU" smtClean="0"/>
              <a:t> (</a:t>
            </a:r>
            <a:r>
              <a:rPr lang="en-US" altLang="ru-RU" smtClean="0"/>
              <a:t>ORCID</a:t>
            </a:r>
            <a:r>
              <a:rPr lang="ru-RU" altLang="ru-RU" smtClean="0"/>
              <a:t>); и </a:t>
            </a:r>
            <a:r>
              <a:rPr lang="en-US" altLang="ru-RU" smtClean="0"/>
              <a:t>Google Scholar</a:t>
            </a:r>
            <a:r>
              <a:rPr lang="ru-RU" altLang="ru-RU" smtClean="0"/>
              <a:t>. "Полезно иметь присутствие на всех из них," говорит он» [7].</a:t>
            </a:r>
          </a:p>
          <a:p>
            <a:pPr defTabSz="920750"/>
            <a:r>
              <a:rPr lang="ru-RU" altLang="ru-RU" smtClean="0"/>
              <a:t>Упомянутые в предыдущем абзаце профили, являющиеся привычными для зарубежных ученых, активно входят в жизнь и российских авторов. Академические сети, профили в системах идентификации авторов и в аналитических системах, персональные страницы авторов на сайте университета - все это также становится неотъемлемой частью жизни ученого, важнейшей задачей продвижения результатов его интеллектуального труда с одной стороны, и возможностью расширения научных контактов, с другой.</a:t>
            </a:r>
          </a:p>
          <a:p>
            <a:pPr defTabSz="920750"/>
            <a:endParaRPr lang="ru-RU" altLang="ru-RU" smtClean="0"/>
          </a:p>
          <a:p>
            <a:pPr defTabSz="920750"/>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D7D9D7-53B3-4F7C-88CD-3BDA8AA09C47}" type="slidenum">
              <a:rPr lang="ru-RU" altLang="ru-RU"/>
              <a:pPr eaLnBrk="1" hangingPunct="1"/>
              <a:t>11</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a:ln/>
        </p:spPr>
      </p:sp>
      <p:sp>
        <p:nvSpPr>
          <p:cNvPr id="9933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Для поддержки научно-педагогических работников в вопросе библиометрических исследований и публикационной активности, и в российских университетах создаются соответствующие службы на базе библиотек, отделов научно-технической информации, а в некоторых обязанности распределяются между несколькими подразделениями. Как правило, в рамках подобных служб выполняется в т.ч. и работа по оценке публикационной активности и ведению авторских профилей, возможный перечень видов работ которых представлен на слайде. </a:t>
            </a: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8F81BA-899E-4F73-AA7E-EF144ADD026D}" type="slidenum">
              <a:rPr lang="ru-RU" altLang="ru-RU"/>
              <a:pPr eaLnBrk="1" hangingPunct="1"/>
              <a:t>12</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a:ln/>
        </p:spPr>
      </p:sp>
      <p:sp>
        <p:nvSpPr>
          <p:cNvPr id="10035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Развивая тему взаимодействия по вопросам библиометрических исследований, можно говорить и о системе сервисов поддержки публикационной активности, и об организованном в университете на системном уровне обучению методам академического письма как для ППС, так и обучающихся разных уровней (бакалавриат-магистратура- аспирантура). Но на этом и следующих нескольких слайдах в докладе речь пойдет о взаимодействии посредством информационной системы, которая может быть как продуктом собственной разработки вуза, так и приобретенной, например: </a:t>
            </a:r>
            <a:r>
              <a:rPr lang="en-US" altLang="ru-RU" smtClean="0"/>
              <a:t>PURE</a:t>
            </a:r>
            <a:r>
              <a:rPr lang="ru-RU" altLang="ru-RU" smtClean="0"/>
              <a:t> или </a:t>
            </a:r>
            <a:r>
              <a:rPr lang="en-US" altLang="ru-RU" smtClean="0"/>
              <a:t>Converis</a:t>
            </a:r>
            <a:r>
              <a:rPr lang="ru-RU" altLang="ru-RU" smtClean="0"/>
              <a:t>. Так, в НИЯУ МИФИ используется собственная система, она интегрирована с самыми различными информационными системами университета, содержит множество важной информации, имеет различные уровни доступа, на слайде приведен пример той части информационной системы, которая представлена в неограниченном доступе.</a:t>
            </a:r>
          </a:p>
          <a:p>
            <a:endParaRPr lang="ru-RU" altLang="ru-RU" smtClean="0"/>
          </a:p>
          <a:p>
            <a:endParaRPr lang="ru-RU" altLang="ru-RU" smtClean="0"/>
          </a:p>
          <a:p>
            <a:r>
              <a:rPr lang="ru-RU" altLang="ru-RU" smtClean="0"/>
              <a:t>Так, на корпоративном портале, размещены персональные страницы научно-педагогических работников и сотрудников НИЯУ МИФИ, включающие сведения: об общем и приведенном на 1 НПР количестве публикаций в БД </a:t>
            </a:r>
            <a:r>
              <a:rPr lang="en-US" altLang="ru-RU" smtClean="0"/>
              <a:t>Web of Science</a:t>
            </a:r>
            <a:r>
              <a:rPr lang="ru-RU" altLang="ru-RU" smtClean="0"/>
              <a:t>/</a:t>
            </a:r>
            <a:r>
              <a:rPr lang="en-US" altLang="ru-RU" smtClean="0"/>
              <a:t>Scopus</a:t>
            </a:r>
            <a:r>
              <a:rPr lang="ru-RU" altLang="ru-RU" smtClean="0"/>
              <a:t>; индексы Хирша в БД Web of Science/Scopus; идентификационные коды авторов (ORCID, ResearcherID, ScopusID); ссылки на профили в академических сетях и др. </a:t>
            </a:r>
          </a:p>
          <a:p>
            <a:r>
              <a:rPr lang="ru-RU" altLang="ru-RU" smtClean="0"/>
              <a:t>Данные о публикациях авторов из БД Web of Science и Scopus в профили на корпоративном портале вносятся автоматически после проверки и занесения необходимых сведений об авторе сотрудниками службы поддержки публикационной активности. </a:t>
            </a:r>
          </a:p>
          <a:p>
            <a:endParaRPr lang="ru-RU" altLang="ru-RU" smtClean="0"/>
          </a:p>
          <a:p>
            <a:endParaRPr lang="ru-RU" altLang="ru-RU" smtClean="0"/>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92CB5D-CBA1-474F-A6FC-180398BCE638}" type="slidenum">
              <a:rPr lang="ru-RU" altLang="ru-RU"/>
              <a:pPr eaLnBrk="1" hangingPunct="1"/>
              <a:t>13</a:t>
            </a:fld>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a:ln/>
        </p:spPr>
      </p:sp>
      <p:sp>
        <p:nvSpPr>
          <p:cNvPr id="10137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Профили НПР в системе представлены на русском и английском языках. Часть информации заполняет сам преподаватель, большая же часть система агрегирует из других систем вуза, в т.ч. и данные по публикациям, индексируемым в БД </a:t>
            </a:r>
            <a:r>
              <a:rPr lang="en-US" altLang="ru-RU" smtClean="0"/>
              <a:t>Scopus </a:t>
            </a:r>
            <a:r>
              <a:rPr lang="ru-RU" altLang="ru-RU" smtClean="0"/>
              <a:t>и </a:t>
            </a:r>
            <a:r>
              <a:rPr lang="en-US" altLang="ru-RU" smtClean="0"/>
              <a:t>Web </a:t>
            </a:r>
            <a:r>
              <a:rPr lang="ru-RU" altLang="ru-RU" smtClean="0"/>
              <a:t>о</a:t>
            </a:r>
            <a:r>
              <a:rPr lang="en-US" altLang="ru-RU" smtClean="0"/>
              <a:t>f Science</a:t>
            </a:r>
            <a:r>
              <a:rPr lang="ru-RU" altLang="ru-RU" smtClean="0"/>
              <a:t>. Они попадают в систему из учетной базы данных публикаций,  ответственность за которую несет библиотека.</a:t>
            </a: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056032-D93F-4C29-AF0A-EB6FEC96FF53}" type="slidenum">
              <a:rPr lang="ru-RU" altLang="ru-RU"/>
              <a:pPr eaLnBrk="1" hangingPunct="1"/>
              <a:t>14</a:t>
            </a:fld>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 авторизованном доступе преподаватель получает возможность редактировать часть своих данных, ему становится видно приведенное на 1 НПР кол-во его публикаций (именно это количество принимается во внимание при прохождении конкурса на замещение вакантных должностей НПР). Нижняя часть слайда – данные этого же преподавателя, но уже для администрации университета. </a:t>
            </a: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D8F0AC-56DC-4E0B-BFE7-5EC21CE57074}" type="slidenum">
              <a:rPr lang="ru-RU" altLang="ru-RU"/>
              <a:pPr eaLnBrk="1" hangingPunct="1"/>
              <a:t>15</a:t>
            </a:fld>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a:ln/>
        </p:spPr>
      </p:sp>
      <p:sp>
        <p:nvSpPr>
          <p:cNvPr id="103427"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Система позволяет формировать множество отчетов, является мощным инструментом, влияющим на принятие решения по различным вопросам. Как уже упоминалось, в работе системы участвуют многие подразделения университета, но главным «действующим лицом» системы является преподаватель, а важнейшими, подлежащими оценке и анализу показателями, являются библиометрические показатели, как минимум: индекс Хирша, кол-во публикаций и цитирований в БД </a:t>
            </a:r>
            <a:r>
              <a:rPr lang="en-US" altLang="ru-RU" smtClean="0"/>
              <a:t>Web of Science </a:t>
            </a:r>
            <a:r>
              <a:rPr lang="ru-RU" altLang="ru-RU" smtClean="0"/>
              <a:t>и/или </a:t>
            </a:r>
            <a:r>
              <a:rPr lang="en-US" altLang="ru-RU" smtClean="0"/>
              <a:t>Scopus</a:t>
            </a:r>
            <a:r>
              <a:rPr lang="ru-RU" altLang="ru-RU" smtClean="0"/>
              <a:t>, приведенное на 1 НПР. Для социально-гуманитарных и экономических направлений принимается во внимание публикационная активность в РИНЦ, ссылка на профиль должна быть заполнена преподавателем. Активность преподавателя в академических сетях и </a:t>
            </a:r>
            <a:r>
              <a:rPr lang="en-US" altLang="ru-RU" smtClean="0"/>
              <a:t>ID-</a:t>
            </a:r>
            <a:r>
              <a:rPr lang="ru-RU" altLang="ru-RU" smtClean="0"/>
              <a:t>системах для авторов – также поощряется. Но преимущественное значение имеет публикационная активность, поэтому ведущая роль отводится качеству учета этих данных и взаимодействию с преподавателями в этом вопросе. Как уже говорилось, в МИФИ создана служба поддержки публикационной активность, обеспечивается консультационная поддержка НПР, налажена обратная связь по вопросу учета публикаций. У преподавателя есть четкое понимание, как формируются показатели его публикационной активности, подлежащие оценке. Он всегда может перепроверить свои данные, обратиться за поддержкой в случае проблем учета в зарубежных цитатных БД или в РИНЦ. </a:t>
            </a:r>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3DF28A-1381-4143-B87F-7EEE47E498B3}" type="slidenum">
              <a:rPr lang="ru-RU" altLang="ru-RU"/>
              <a:pPr eaLnBrk="1" hangingPunct="1"/>
              <a:t>16</a:t>
            </a:fld>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a:ln/>
        </p:spPr>
      </p:sp>
      <p:sp>
        <p:nvSpPr>
          <p:cNvPr id="10445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 учетную базу данных публикаций вносятся все необходимые сведения. В процессе работы библиотеке приходится сталкиваться с множеством проблем, решение которых невозможно без участия автора научной публикации. Благодаря внутриуниверситетским корпоративным сервисам, сложности коммуникации максимально сокращены. Таким образом, отлаженная система взаимодействие библиотеки и преподавателя по вопросу библиометрических исследований позволяет обеспечить систему принятия решений в университете в части публикационной активности, основанную на данных высокого качества.</a:t>
            </a: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54497D-7FAF-48ED-938E-136C9231C796}" type="slidenum">
              <a:rPr lang="ru-RU" altLang="ru-RU"/>
              <a:pPr eaLnBrk="1" hangingPunct="1"/>
              <a:t>17</a:t>
            </a:fld>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a:ln/>
        </p:spPr>
      </p:sp>
      <p:sp>
        <p:nvSpPr>
          <p:cNvPr id="10547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Также важной задачей для ученого в современной действительности является владение инструментами наукометрического анализа [8]. </a:t>
            </a:r>
          </a:p>
          <a:p>
            <a:r>
              <a:rPr lang="ru-RU" altLang="ru-RU" smtClean="0"/>
              <a:t>Для тех же, кто принимает решения на основе результатов библиометрических исследований, необходимо знать и следовать принципам, обозначенным в Лейденском манифесте для наукометрии [9], один из которых звучит так: «Позволяйте оцениваемым исследователям проверять данные и анализ». Чтобы обеспечить качество данных, все исследователи, включенные в библиометрические подсчеты, должны получить возможность проверки верного определения их научных результатов. Каждый, кто руководит процессами оценки или занимается ими, должен обеспечивать правильность данных через самопроверку или проверку третьей стороной. Университеты могут реализовывать этот принцип в своих информационно-исследовательских системах, и именно он должен стать основным в отборе поставщиков этих систем. Чтобы получить точные, высококачественные данные, нужны время и деньги. Отведите на это средства» [10].</a:t>
            </a: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CE2D6D-E9AD-4FF6-883A-E0F7CC091477}" type="slidenum">
              <a:rPr lang="ru-RU" altLang="ru-RU"/>
              <a:pPr eaLnBrk="1" hangingPunct="1"/>
              <a:t>18</a:t>
            </a:fld>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a:ln/>
        </p:spPr>
      </p:sp>
      <p:sp>
        <p:nvSpPr>
          <p:cNvPr id="10649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Проектная деятельность библиотеки, развитие сервисов поддержки публикационной активности, участие в работе по подготовке, анализу и экспертной оценке наукометрических данных логически завершили начатый в 2011 г. комплекс мероприятий по созданию на базе библиотеки центра информационно-библиотечного обеспечения учебно-научной деятельности. И сегодня, максимально интегрированная в научно-образовательную среду,  библиотека по праву занимает одну из центральных позиций в университете. </a:t>
            </a:r>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F27841-58D0-4C4A-8A13-03355058C44A}" type="slidenum">
              <a:rPr lang="ru-RU" altLang="ru-RU"/>
              <a:pPr eaLnBrk="1" hangingPunct="1"/>
              <a:t>19</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a:ln/>
        </p:spPr>
      </p:sp>
      <p:sp>
        <p:nvSpPr>
          <p:cNvPr id="890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НИЯУ МИФИ является участником Проекта 5-100 с 2013 г., и уже с первого года библиотека активно вовлечена в решение задач плана мероприятий в рамках Программы повышения конкурентоспособности (ПКС) университета.  Закрепленная за библиотекой задача звучит следующим образом: Совершенствование системы поддержки публикационной активности НПР. Развитие сервисов, поддерживающих публикационную функцию образовательной и научно-исследовательской деятельности. </a:t>
            </a:r>
          </a:p>
          <a:p>
            <a:r>
              <a:rPr lang="ru-RU" altLang="ru-RU" smtClean="0"/>
              <a:t>Проекты, реализуемые в рамках данной задачи, объединяют усилия сотрудников библиотеки и представителей самых различных подразделений университета. Библиотека все более принимает на себя функции, которые ранее не были ей свойственны, но объективно ей присущи исходя из логистики технологических процессов. </a:t>
            </a: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5121AA-F7CB-48BD-A214-9983A82CD4B7}" type="slidenum">
              <a:rPr lang="ru-RU" altLang="ru-RU"/>
              <a:pPr eaLnBrk="1" hangingPunct="1"/>
              <a:t>2</a:t>
            </a:fld>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a:ln/>
        </p:spPr>
      </p:sp>
      <p:sp>
        <p:nvSpPr>
          <p:cNvPr id="10752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Литература:</a:t>
            </a:r>
          </a:p>
          <a:p>
            <a:r>
              <a:rPr lang="ru-RU" altLang="ru-RU" smtClean="0"/>
              <a:t>1. </a:t>
            </a:r>
            <a:r>
              <a:rPr lang="ru-RU" altLang="ru-RU" smtClean="0">
                <a:hlinkClick r:id="rId3"/>
              </a:rPr>
              <a:t>http://5top100.ru</a:t>
            </a:r>
            <a:r>
              <a:rPr lang="ru-RU" altLang="ru-RU" smtClean="0"/>
              <a:t>  [Дата обращения 10.05.2017 г.].</a:t>
            </a:r>
          </a:p>
          <a:p>
            <a:r>
              <a:rPr lang="ru-RU" altLang="ru-RU" smtClean="0"/>
              <a:t>2. Васильев, И. А. Научно-исследовательская деятельность преподавателей вуза: направления, результаты, перспектива, социологический контент // Образование и наука. 2016, №4. – с. 4-18</a:t>
            </a:r>
          </a:p>
          <a:p>
            <a:r>
              <a:rPr lang="ru-RU" altLang="ru-RU" smtClean="0"/>
              <a:t>3. Анализ факторов, сдерживающий повышение конкурентоспособности российских вузов / Н.Г. Куракова, В.Г. Зинов, В.А Коцюбинский, А.В. Сорокина // Измерение рейтингов университетов: международный и российский опыт. – М., Социоцентр, 2014, С. 233-290; </a:t>
            </a:r>
            <a:r>
              <a:rPr lang="ru-RU" altLang="ru-RU" smtClean="0">
                <a:hlinkClick r:id="rId4"/>
              </a:rPr>
              <a:t>http://www.socioprognoz.ru/files/File/2014/Reytingy_001_504_ispr.pdf</a:t>
            </a:r>
            <a:r>
              <a:rPr lang="ru-RU" altLang="ru-RU" smtClean="0"/>
              <a:t> [Дата обращения 10.05.2017 г., открытый доступ].</a:t>
            </a:r>
          </a:p>
          <a:p>
            <a:r>
              <a:rPr lang="ru-RU" altLang="ru-RU" smtClean="0"/>
              <a:t>4. </a:t>
            </a:r>
            <a:r>
              <a:rPr lang="en-US" altLang="ru-RU" smtClean="0">
                <a:hlinkClick r:id="rId5"/>
              </a:rPr>
              <a:t>http</a:t>
            </a:r>
            <a:r>
              <a:rPr lang="ru-RU" altLang="ru-RU" smtClean="0">
                <a:hlinkClick r:id="rId5"/>
              </a:rPr>
              <a:t>://5</a:t>
            </a:r>
            <a:r>
              <a:rPr lang="en-US" altLang="ru-RU" smtClean="0">
                <a:hlinkClick r:id="rId5"/>
              </a:rPr>
              <a:t>top</a:t>
            </a:r>
            <a:r>
              <a:rPr lang="ru-RU" altLang="ru-RU" smtClean="0">
                <a:hlinkClick r:id="rId5"/>
              </a:rPr>
              <a:t>100.</a:t>
            </a:r>
            <a:r>
              <a:rPr lang="en-US" altLang="ru-RU" smtClean="0">
                <a:hlinkClick r:id="rId5"/>
              </a:rPr>
              <a:t>ru</a:t>
            </a:r>
            <a:r>
              <a:rPr lang="ru-RU" altLang="ru-RU" smtClean="0">
                <a:hlinkClick r:id="rId5"/>
              </a:rPr>
              <a:t>/</a:t>
            </a:r>
            <a:r>
              <a:rPr lang="en-US" altLang="ru-RU" smtClean="0">
                <a:hlinkClick r:id="rId5"/>
              </a:rPr>
              <a:t>news</a:t>
            </a:r>
            <a:r>
              <a:rPr lang="ru-RU" altLang="ru-RU" smtClean="0">
                <a:hlinkClick r:id="rId5"/>
              </a:rPr>
              <a:t>/50344/</a:t>
            </a:r>
            <a:r>
              <a:rPr lang="ru-RU" altLang="ru-RU" smtClean="0"/>
              <a:t> [Дата обращения 10.05.2017 г.].</a:t>
            </a:r>
          </a:p>
          <a:p>
            <a:r>
              <a:rPr lang="en-US" altLang="ru-RU" smtClean="0"/>
              <a:t>5. Gorraiz, J. &amp; Gumpenberger, C. A flexible bibliometric approach for the assessment of professorial appointments // Scientometrics (2015) 105: 1699. doi:10.1007/s11192-015-1703-6, </a:t>
            </a:r>
            <a:r>
              <a:rPr lang="en-US" altLang="ru-RU" smtClean="0">
                <a:hlinkClick r:id="rId6"/>
              </a:rPr>
              <a:t>https://link.springer.com/article/10.1007/s11192-015-1703-6</a:t>
            </a:r>
            <a:r>
              <a:rPr lang="en-US" altLang="ru-RU" smtClean="0"/>
              <a:t>  </a:t>
            </a:r>
            <a:endParaRPr lang="ru-RU" altLang="ru-RU" smtClean="0"/>
          </a:p>
          <a:p>
            <a:r>
              <a:rPr lang="ru-RU" altLang="ru-RU" smtClean="0"/>
              <a:t>6. Дударев, А. С. Повышение индекса цитирования научно-педагогических работников // Вестник ПНИПУ. Социально-экономические науки. 2016, №4. - с. 126-134 </a:t>
            </a:r>
          </a:p>
          <a:p>
            <a:r>
              <a:rPr lang="ru-RU" altLang="ru-RU" smtClean="0"/>
              <a:t>7. </a:t>
            </a:r>
            <a:r>
              <a:rPr lang="en-US" altLang="ru-RU" smtClean="0"/>
              <a:t>A battle for profiles</a:t>
            </a:r>
            <a:r>
              <a:rPr lang="ru-RU" altLang="ru-RU" smtClean="0"/>
              <a:t>, </a:t>
            </a:r>
            <a:r>
              <a:rPr lang="en-US" altLang="ru-RU" smtClean="0">
                <a:hlinkClick r:id="rId7"/>
              </a:rPr>
              <a:t>http</a:t>
            </a:r>
            <a:r>
              <a:rPr lang="ru-RU" altLang="ru-RU" smtClean="0">
                <a:hlinkClick r:id="rId7"/>
              </a:rPr>
              <a:t>://</a:t>
            </a:r>
            <a:r>
              <a:rPr lang="en-US" altLang="ru-RU" smtClean="0">
                <a:hlinkClick r:id="rId7"/>
              </a:rPr>
              <a:t>www</a:t>
            </a:r>
            <a:r>
              <a:rPr lang="ru-RU" altLang="ru-RU" smtClean="0">
                <a:hlinkClick r:id="rId7"/>
              </a:rPr>
              <a:t>.</a:t>
            </a:r>
            <a:r>
              <a:rPr lang="en-US" altLang="ru-RU" smtClean="0">
                <a:hlinkClick r:id="rId7"/>
              </a:rPr>
              <a:t>nature</a:t>
            </a:r>
            <a:r>
              <a:rPr lang="ru-RU" altLang="ru-RU" smtClean="0">
                <a:hlinkClick r:id="rId7"/>
              </a:rPr>
              <a:t>.</a:t>
            </a:r>
            <a:r>
              <a:rPr lang="en-US" altLang="ru-RU" smtClean="0">
                <a:hlinkClick r:id="rId7"/>
              </a:rPr>
              <a:t>com</a:t>
            </a:r>
            <a:r>
              <a:rPr lang="ru-RU" altLang="ru-RU" smtClean="0">
                <a:hlinkClick r:id="rId7"/>
              </a:rPr>
              <a:t>/</a:t>
            </a:r>
            <a:r>
              <a:rPr lang="en-US" altLang="ru-RU" smtClean="0">
                <a:hlinkClick r:id="rId7"/>
              </a:rPr>
              <a:t>news</a:t>
            </a:r>
            <a:r>
              <a:rPr lang="ru-RU" altLang="ru-RU" smtClean="0">
                <a:hlinkClick r:id="rId7"/>
              </a:rPr>
              <a:t>/</a:t>
            </a:r>
            <a:r>
              <a:rPr lang="en-US" altLang="ru-RU" smtClean="0">
                <a:hlinkClick r:id="rId7"/>
              </a:rPr>
              <a:t>online</a:t>
            </a:r>
            <a:r>
              <a:rPr lang="ru-RU" altLang="ru-RU" smtClean="0">
                <a:hlinkClick r:id="rId7"/>
              </a:rPr>
              <a:t>-</a:t>
            </a:r>
            <a:r>
              <a:rPr lang="en-US" altLang="ru-RU" smtClean="0">
                <a:hlinkClick r:id="rId7"/>
              </a:rPr>
              <a:t>collaboration</a:t>
            </a:r>
            <a:r>
              <a:rPr lang="ru-RU" altLang="ru-RU" smtClean="0">
                <a:hlinkClick r:id="rId7"/>
              </a:rPr>
              <a:t>-</a:t>
            </a:r>
            <a:r>
              <a:rPr lang="en-US" altLang="ru-RU" smtClean="0">
                <a:hlinkClick r:id="rId7"/>
              </a:rPr>
              <a:t>scientists</a:t>
            </a:r>
            <a:r>
              <a:rPr lang="ru-RU" altLang="ru-RU" smtClean="0">
                <a:hlinkClick r:id="rId7"/>
              </a:rPr>
              <a:t>-</a:t>
            </a:r>
            <a:r>
              <a:rPr lang="en-US" altLang="ru-RU" smtClean="0">
                <a:hlinkClick r:id="rId7"/>
              </a:rPr>
              <a:t>and</a:t>
            </a:r>
            <a:r>
              <a:rPr lang="ru-RU" altLang="ru-RU" smtClean="0">
                <a:hlinkClick r:id="rId7"/>
              </a:rPr>
              <a:t>-</a:t>
            </a:r>
            <a:r>
              <a:rPr lang="en-US" altLang="ru-RU" smtClean="0">
                <a:hlinkClick r:id="rId7"/>
              </a:rPr>
              <a:t>the</a:t>
            </a:r>
            <a:r>
              <a:rPr lang="ru-RU" altLang="ru-RU" smtClean="0">
                <a:hlinkClick r:id="rId7"/>
              </a:rPr>
              <a:t>-</a:t>
            </a:r>
            <a:r>
              <a:rPr lang="en-US" altLang="ru-RU" smtClean="0">
                <a:hlinkClick r:id="rId7"/>
              </a:rPr>
              <a:t>social</a:t>
            </a:r>
            <a:r>
              <a:rPr lang="ru-RU" altLang="ru-RU" smtClean="0">
                <a:hlinkClick r:id="rId7"/>
              </a:rPr>
              <a:t>-</a:t>
            </a:r>
            <a:r>
              <a:rPr lang="en-US" altLang="ru-RU" smtClean="0">
                <a:hlinkClick r:id="rId7"/>
              </a:rPr>
              <a:t>network</a:t>
            </a:r>
            <a:r>
              <a:rPr lang="ru-RU" altLang="ru-RU" smtClean="0">
                <a:hlinkClick r:id="rId7"/>
              </a:rPr>
              <a:t>-1.15711#/</a:t>
            </a:r>
            <a:r>
              <a:rPr lang="en-US" altLang="ru-RU" smtClean="0">
                <a:hlinkClick r:id="rId7"/>
              </a:rPr>
              <a:t>related</a:t>
            </a:r>
            <a:r>
              <a:rPr lang="ru-RU" altLang="ru-RU" smtClean="0">
                <a:hlinkClick r:id="rId7"/>
              </a:rPr>
              <a:t>-</a:t>
            </a:r>
            <a:r>
              <a:rPr lang="en-US" altLang="ru-RU" smtClean="0">
                <a:hlinkClick r:id="rId7"/>
              </a:rPr>
              <a:t>links</a:t>
            </a:r>
            <a:endParaRPr lang="ru-RU" altLang="ru-RU" smtClean="0"/>
          </a:p>
          <a:p>
            <a:r>
              <a:rPr lang="ru-RU" altLang="ru-RU" smtClean="0"/>
              <a:t>8. </a:t>
            </a:r>
            <a:r>
              <a:rPr lang="en-US" altLang="ru-RU" smtClean="0">
                <a:hlinkClick r:id="rId8"/>
              </a:rPr>
              <a:t>https</a:t>
            </a:r>
            <a:r>
              <a:rPr lang="ru-RU" altLang="ru-RU" smtClean="0">
                <a:hlinkClick r:id="rId8"/>
              </a:rPr>
              <a:t>://</a:t>
            </a:r>
            <a:r>
              <a:rPr lang="en-US" altLang="ru-RU" smtClean="0">
                <a:hlinkClick r:id="rId8"/>
              </a:rPr>
              <a:t>okna</a:t>
            </a:r>
            <a:r>
              <a:rPr lang="ru-RU" altLang="ru-RU" smtClean="0">
                <a:hlinkClick r:id="rId8"/>
              </a:rPr>
              <a:t>.</a:t>
            </a:r>
            <a:r>
              <a:rPr lang="en-US" altLang="ru-RU" smtClean="0">
                <a:hlinkClick r:id="rId8"/>
              </a:rPr>
              <a:t>hse</a:t>
            </a:r>
            <a:r>
              <a:rPr lang="ru-RU" altLang="ru-RU" smtClean="0">
                <a:hlinkClick r:id="rId8"/>
              </a:rPr>
              <a:t>.</a:t>
            </a:r>
            <a:r>
              <a:rPr lang="en-US" altLang="ru-RU" smtClean="0">
                <a:hlinkClick r:id="rId8"/>
              </a:rPr>
              <a:t>ru</a:t>
            </a:r>
            <a:r>
              <a:rPr lang="ru-RU" altLang="ru-RU" smtClean="0">
                <a:hlinkClick r:id="rId8"/>
              </a:rPr>
              <a:t>/</a:t>
            </a:r>
            <a:r>
              <a:rPr lang="en-US" altLang="ru-RU" smtClean="0">
                <a:hlinkClick r:id="rId8"/>
              </a:rPr>
              <a:t>news</a:t>
            </a:r>
            <a:r>
              <a:rPr lang="ru-RU" altLang="ru-RU" smtClean="0">
                <a:hlinkClick r:id="rId8"/>
              </a:rPr>
              <a:t>/164397643.</a:t>
            </a:r>
            <a:r>
              <a:rPr lang="en-US" altLang="ru-RU" smtClean="0">
                <a:hlinkClick r:id="rId8"/>
              </a:rPr>
              <a:t>html</a:t>
            </a:r>
            <a:r>
              <a:rPr lang="en-US" altLang="ru-RU" smtClean="0"/>
              <a:t> </a:t>
            </a:r>
            <a:r>
              <a:rPr lang="ru-RU" altLang="ru-RU" smtClean="0"/>
              <a:t>[Дата обращения 10.05.2017 г., открытый доступ].</a:t>
            </a:r>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945229-63D0-4DEF-8040-8B8F3D71FD55}" type="slidenum">
              <a:rPr lang="ru-RU" altLang="ru-RU"/>
              <a:pPr eaLnBrk="1" hangingPunct="1"/>
              <a:t>20</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a:ln/>
        </p:spPr>
      </p:sp>
      <p:sp>
        <p:nvSpPr>
          <p:cNvPr id="901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Интеграцию информационно-библиотечных ресурсов в университете можно рассматривать в различном контексте: физическое пространство, информационно-библиотечные ресурсы, сервисы поддержки публикационной активности, образовательная функция и т.д. В данном сообщении  будет рассмотрено два наиболее показательных с моей точки зрения примера, а именно:</a:t>
            </a:r>
          </a:p>
          <a:p>
            <a:r>
              <a:rPr lang="ru-RU" altLang="ru-RU" smtClean="0"/>
              <a:t>- интеграция ресурсов электронно-библиотечных систем в единую информационную систему образовательной деятельности;</a:t>
            </a:r>
          </a:p>
          <a:p>
            <a:r>
              <a:rPr lang="ru-RU" altLang="ru-RU" smtClean="0"/>
              <a:t>- интеграция данных о публикациях авторов университета на корпоративный портал.</a:t>
            </a:r>
          </a:p>
          <a:p>
            <a:r>
              <a:rPr lang="ru-RU" altLang="ru-RU" smtClean="0"/>
              <a:t>  </a:t>
            </a:r>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7B633C-3669-4A7C-92B8-097C57936286}" type="slidenum">
              <a:rPr lang="ru-RU" altLang="ru-RU"/>
              <a:pPr eaLnBrk="1" hangingPunct="1"/>
              <a:t>3</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Электронно-библиотечные системы (ЭБС) прочно заняли свое место в библиотечном фонде вузовской библиотеки. Найдены критерии отбора, определены базовые коллекции, периоды оформления подписок.  Разработчики ЭБС максимально доброжелательны к пользователям, появляются все новые сервисы, улучшается качество </a:t>
            </a:r>
            <a:r>
              <a:rPr lang="en-US" altLang="ru-RU" smtClean="0"/>
              <a:t>marc</a:t>
            </a:r>
            <a:r>
              <a:rPr lang="ru-RU" altLang="ru-RU" smtClean="0"/>
              <a:t>-файлов. Но проблемы интеграции все еще остаются. </a:t>
            </a:r>
          </a:p>
          <a:p>
            <a:endParaRPr lang="ru-RU" altLang="ru-RU" smtClean="0"/>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5765DD-2941-4900-8FEC-343DDD0A1866}" type="slidenum">
              <a:rPr lang="ru-RU" altLang="ru-RU"/>
              <a:pPr eaLnBrk="1" hangingPunct="1"/>
              <a:t>4</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Что понимать под «Интеграцией» применительно к ЭБС? Термин этот достаточно широкий. Но требования библиотеки вполне конкретны. ЭБС должны максимально вписываться во все существующие технологические процессы университета. В первую очередь – возможность загрузки в  Автоматизированную информационно-библиотечную систему. Это решается, как правило, успешно.</a:t>
            </a:r>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F1BA83-2373-402D-9670-A53EB0E32C2B}" type="slidenum">
              <a:rPr lang="ru-RU" altLang="ru-RU"/>
              <a:pPr eaLnBrk="1" hangingPunct="1"/>
              <a:t>5</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a:ln/>
        </p:spPr>
      </p:sp>
      <p:sp>
        <p:nvSpPr>
          <p:cNvPr id="93187"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Во вторую – интеграция в Единую информационную систему университета и включение в список рекомендованной по дисциплине литературы студента как в электронном формуляре с переходом на описание книги и ссылку на полный текст, так и в личном кабинете студента, а также при заполнении рабочих программ дисциплин преподавателем.</a:t>
            </a:r>
          </a:p>
          <a:p>
            <a:endParaRPr lang="ru-RU" altLang="ru-RU" smtClean="0"/>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44069C-2264-4697-B4E2-6FF19BD9D31E}" type="slidenum">
              <a:rPr lang="ru-RU" altLang="ru-RU"/>
              <a:pPr eaLnBrk="1" hangingPunct="1"/>
              <a:t>6</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 таком интерфейсе работает преподаватель, включая литературу в рабочие программы дисциплин. Преподавателю все ресурсы отображаются в едином интерфейсе, ему некогда думать, в какую базу данных или ЭБС входит то или иное учебное пособие.</a:t>
            </a:r>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09AC78-5BE2-4EE7-8D89-3041EC219E53}" type="slidenum">
              <a:rPr lang="ru-RU" altLang="ru-RU"/>
              <a:pPr eaLnBrk="1" hangingPunct="1"/>
              <a:t>7</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 таком виде формируется отчет по книгообеспеченности. </a:t>
            </a:r>
          </a:p>
          <a:p>
            <a:r>
              <a:rPr lang="ru-RU" altLang="ru-RU" smtClean="0"/>
              <a:t>И здесь о проблемах и путях решения:</a:t>
            </a:r>
          </a:p>
          <a:p>
            <a:r>
              <a:rPr lang="ru-RU" altLang="ru-RU" smtClean="0"/>
              <a:t>Ежегодно при обновлении коллекций ЭБС мы сталкиваемся с ситуацией, что из доступных нам marc-файлов по нашей подписке уходят самые используемые в учебной процессе издания в связи с их заменой на новые, как правило, стереотипные издания. И при таком подходе невозможно автоматически обновить коллекцию, приходится вручную проводить анализ включенных в подсистему «Книгообеспеченность учебного процесса» изданий и заменять их на новые. Объем этой работы просто огромный, т.к. речь идет о наиболее используемых в учебном процессе изданиях. С каждым подписным периодом количество таких изданий растет и процесс становится неуправляемым. То, что полный текст издания остается доступным по ссылке, не является решением проблемы. При прохождении процедур аккредитации или лицензирования, университет обязан подтвердить правомерность использования издания договором, это с одной стороны. С другой – каждая отсутствующая в marc-файлах запись по сравнению с предыдущим подписным периодом требует дополнительной проверки: ушла ли полностью или имеет новую версию, была ли рекомендована в учебном процессе и т.д. </a:t>
            </a:r>
          </a:p>
          <a:p>
            <a:r>
              <a:rPr lang="ru-RU" altLang="ru-RU" smtClean="0"/>
              <a:t>Красный цвет на слайде – результат такого обновлений коллекций. </a:t>
            </a:r>
          </a:p>
          <a:p>
            <a:r>
              <a:rPr lang="ru-RU" altLang="ru-RU" smtClean="0"/>
              <a:t>Решение – возможность выгрузки marc-файлов предыдущих версий замененных изданий. Этого будет достаточно для автоматизации процесса обновления данных и сохранения существующих в подсистеме Книгообеспеченность учебного процесса связей. </a:t>
            </a:r>
          </a:p>
          <a:p>
            <a:r>
              <a:rPr lang="ru-RU" altLang="ru-RU" smtClean="0"/>
              <a:t>Т.е., мы видим решение проблемы в том, чтобы ЭБС НЕ исключали из подписки и старые версии изданий, а marc-файлы были  доступны для выгрузки по подписке в личном кабинете. </a:t>
            </a:r>
          </a:p>
          <a:p>
            <a:r>
              <a:rPr lang="ru-RU" altLang="ru-RU" smtClean="0"/>
              <a:t>У нас идентификатором при обновлении коллекции ЭБС в подсистеме Книгообеспеченность является ID записи в ЭБС, другие вузы в книгообеспеченность могут указывать прямую ссылку на книги в ЭБС, но сути это не меняет. </a:t>
            </a:r>
            <a:br>
              <a:rPr lang="ru-RU" altLang="ru-RU" smtClean="0"/>
            </a:br>
            <a:endParaRPr lang="ru-RU" altLang="ru-RU" smtClean="0"/>
          </a:p>
          <a:p>
            <a:r>
              <a:rPr lang="ru-RU" altLang="ru-RU" smtClean="0"/>
              <a:t>Это часть проблемы. Вторую часть, когда издания исключаются из коллекции, решить можно только ручным управлением. </a:t>
            </a:r>
          </a:p>
          <a:p>
            <a:endParaRPr lang="ru-RU" altLang="ru-RU" smtClean="0"/>
          </a:p>
          <a:p>
            <a:r>
              <a:rPr lang="ru-RU" altLang="ru-RU" smtClean="0"/>
              <a:t>Вывод: проблема нестабильности коллекций ЭБС сохраняется и включать в рабочие программы дисциплины издания из ЭБС нужно «с оглядкой». </a:t>
            </a:r>
            <a:br>
              <a:rPr lang="ru-RU" altLang="ru-RU" smtClean="0"/>
            </a:br>
            <a:r>
              <a:rPr lang="ru-RU" altLang="ru-RU" smtClean="0"/>
              <a:t> </a:t>
            </a:r>
            <a:br>
              <a:rPr lang="ru-RU" altLang="ru-RU" smtClean="0"/>
            </a:br>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D1A951-2FEB-41C6-8E21-B760BB8D1EEF}" type="slidenum">
              <a:rPr lang="ru-RU" altLang="ru-RU"/>
              <a:pPr eaLnBrk="1" hangingPunct="1"/>
              <a:t>8</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a:ln/>
        </p:spPr>
      </p:sp>
      <p:sp>
        <p:nvSpPr>
          <p:cNvPr id="9625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Перед тем как перейти ко второму примеру интеграционных решений, небольшая вводная.</a:t>
            </a:r>
          </a:p>
          <a:p>
            <a:r>
              <a:rPr lang="ru-RU" altLang="ru-RU" smtClean="0"/>
              <a:t>Усиление борьбы за потенциальных пользователей образовательными услугами, конкуренция среди образовательных учреждений, жесткие аттестационные показатели, определяющие статус вуза, – все это составляет реалии сегодняшней высшей школы [2, стр. 6]. </a:t>
            </a:r>
          </a:p>
          <a:p>
            <a:r>
              <a:rPr lang="ru-RU" altLang="ru-RU" smtClean="0"/>
              <a:t>Публикационная и инновационная деятельность научно-педагогических кадров, ее активность/пассивность выступает своего рода индикатором (показателем), характеризующим с конкретных позиций научно-исследовательскую деятельность преподавателей и научных сотрудников вуза в целом [2, стр. 8].</a:t>
            </a:r>
          </a:p>
          <a:p>
            <a:endParaRPr lang="ru-RU" altLang="ru-RU" smtClean="0"/>
          </a:p>
          <a:p>
            <a:r>
              <a:rPr lang="ru-RU" altLang="ru-RU" smtClean="0"/>
              <a:t>Показатели публикационной активности и цитируемости являются важнейшими показателями для решения задач по вхождению в мировые рейтинги и повышению количества российских публикаций международного уровня, обозначенных в Указе Президента РФ от 7 мая 2012 г. N 599 «О мерах по реализации государственной политики в области образования и науки». </a:t>
            </a:r>
          </a:p>
          <a:p>
            <a:endParaRPr lang="ru-RU" altLang="ru-RU" smtClean="0"/>
          </a:p>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0D7822-5378-44A1-B73C-130AADE37811}" type="slidenum">
              <a:rPr lang="ru-RU" altLang="ru-RU"/>
              <a:pPr eaLnBrk="1" hangingPunct="1"/>
              <a:t>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5" y="2181225"/>
            <a:ext cx="8280400" cy="1031875"/>
          </a:xfrm>
          <a:extLst/>
        </p:spPr>
        <p:txBody>
          <a:bodyPr/>
          <a:lstStyle>
            <a:lvl1pPr>
              <a:lnSpc>
                <a:spcPct val="130000"/>
              </a:lnSpc>
              <a:defRPr sz="1800"/>
            </a:lvl1pPr>
          </a:lstStyle>
          <a:p>
            <a:pPr lvl="0"/>
            <a:r>
              <a:rPr lang="ru-RU" noProof="0" smtClean="0"/>
              <a:t>Образец заголовка</a:t>
            </a:r>
          </a:p>
        </p:txBody>
      </p:sp>
      <p:sp>
        <p:nvSpPr>
          <p:cNvPr id="3075" name="Rectangle 3"/>
          <p:cNvSpPr>
            <a:spLocks noGrp="1" noChangeArrowheads="1"/>
          </p:cNvSpPr>
          <p:nvPr>
            <p:ph type="subTitle" idx="1"/>
          </p:nvPr>
        </p:nvSpPr>
        <p:spPr>
          <a:xfrm>
            <a:off x="612775" y="3284538"/>
            <a:ext cx="3743325" cy="649287"/>
          </a:xfrm>
          <a:extLst/>
        </p:spPr>
        <p:txBody>
          <a:bodyPr anchor="ctr"/>
          <a:lstStyle>
            <a:lvl1pPr marL="0" indent="0">
              <a:buFontTx/>
              <a:buNone/>
              <a:defRPr sz="1400" b="1">
                <a:solidFill>
                  <a:schemeClr val="bg2"/>
                </a:solidFill>
              </a:defRPr>
            </a:lvl1pPr>
          </a:lstStyle>
          <a:p>
            <a:pPr lvl="0"/>
            <a:r>
              <a:rPr lang="ru-RU" noProof="0" smtClean="0"/>
              <a:t>Образец подзаголовка</a:t>
            </a:r>
          </a:p>
        </p:txBody>
      </p:sp>
    </p:spTree>
    <p:extLst>
      <p:ext uri="{BB962C8B-B14F-4D97-AF65-F5344CB8AC3E}">
        <p14:creationId xmlns:p14="http://schemas.microsoft.com/office/powerpoint/2010/main" val="2039006173"/>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D16E92D7-B5E5-4387-9E6C-48E846BB4108}" type="slidenum">
              <a:rPr lang="ru-RU" altLang="ru-RU"/>
              <a:pPr/>
              <a:t>‹#›</a:t>
            </a:fld>
            <a:endParaRPr lang="ru-RU" altLang="ru-RU"/>
          </a:p>
        </p:txBody>
      </p:sp>
    </p:spTree>
    <p:extLst>
      <p:ext uri="{BB962C8B-B14F-4D97-AF65-F5344CB8AC3E}">
        <p14:creationId xmlns:p14="http://schemas.microsoft.com/office/powerpoint/2010/main" val="1918462647"/>
      </p:ext>
    </p:extLst>
  </p:cSld>
  <p:clrMapOvr>
    <a:masterClrMapping/>
  </p:clrMapOvr>
  <p:transition>
    <p:wipe di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fld id="{C24B8878-1C8C-4480-AA22-72BF5976F2C3}" type="slidenum">
              <a:rPr lang="ru-RU" altLang="ru-RU"/>
              <a:pPr/>
              <a:t>‹#›</a:t>
            </a:fld>
            <a:endParaRPr lang="ru-RU" altLang="ru-RU"/>
          </a:p>
        </p:txBody>
      </p:sp>
    </p:spTree>
    <p:extLst>
      <p:ext uri="{BB962C8B-B14F-4D97-AF65-F5344CB8AC3E}">
        <p14:creationId xmlns:p14="http://schemas.microsoft.com/office/powerpoint/2010/main" val="2075196228"/>
      </p:ext>
    </p:extLst>
  </p:cSld>
  <p:clrMapOvr>
    <a:masterClrMapping/>
  </p:clrMapOvr>
  <p:transition>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fld id="{70F53646-C880-4364-B75C-A4AF7B1574F2}" type="slidenum">
              <a:rPr lang="ru-RU" altLang="ru-RU"/>
              <a:pPr/>
              <a:t>‹#›</a:t>
            </a:fld>
            <a:endParaRPr lang="ru-RU" altLang="ru-RU"/>
          </a:p>
        </p:txBody>
      </p:sp>
    </p:spTree>
    <p:extLst>
      <p:ext uri="{BB962C8B-B14F-4D97-AF65-F5344CB8AC3E}">
        <p14:creationId xmlns:p14="http://schemas.microsoft.com/office/powerpoint/2010/main" val="2918429838"/>
      </p:ext>
    </p:extLst>
  </p:cSld>
  <p:clrMapOvr>
    <a:masterClrMapping/>
  </p:clrMapOvr>
  <p:transition>
    <p:wipe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fld id="{82B91961-44FA-48EE-A045-64134D7BF0D2}" type="slidenum">
              <a:rPr lang="ru-RU" altLang="ru-RU"/>
              <a:pPr/>
              <a:t>‹#›</a:t>
            </a:fld>
            <a:endParaRPr lang="ru-RU" altLang="ru-RU"/>
          </a:p>
        </p:txBody>
      </p:sp>
    </p:spTree>
    <p:extLst>
      <p:ext uri="{BB962C8B-B14F-4D97-AF65-F5344CB8AC3E}">
        <p14:creationId xmlns:p14="http://schemas.microsoft.com/office/powerpoint/2010/main" val="2780503814"/>
      </p:ext>
    </p:extLst>
  </p:cSld>
  <p:clrMapOvr>
    <a:masterClrMapping/>
  </p:clrMapOvr>
  <p:transition>
    <p:wipe di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B18DC0EB-8A3C-4AF8-9723-ECAAC30431DD}" type="slidenum">
              <a:rPr lang="ru-RU" altLang="ru-RU"/>
              <a:pPr/>
              <a:t>‹#›</a:t>
            </a:fld>
            <a:endParaRPr lang="ru-RU" altLang="ru-RU"/>
          </a:p>
        </p:txBody>
      </p:sp>
    </p:spTree>
    <p:extLst>
      <p:ext uri="{BB962C8B-B14F-4D97-AF65-F5344CB8AC3E}">
        <p14:creationId xmlns:p14="http://schemas.microsoft.com/office/powerpoint/2010/main" val="38449443"/>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E0BA76CD-18B0-4577-9599-403879A939CC}" type="slidenum">
              <a:rPr lang="ru-RU" altLang="ru-RU"/>
              <a:pPr/>
              <a:t>‹#›</a:t>
            </a:fld>
            <a:endParaRPr lang="ru-RU" altLang="ru-RU"/>
          </a:p>
        </p:txBody>
      </p:sp>
    </p:spTree>
    <p:extLst>
      <p:ext uri="{BB962C8B-B14F-4D97-AF65-F5344CB8AC3E}">
        <p14:creationId xmlns:p14="http://schemas.microsoft.com/office/powerpoint/2010/main" val="2784205919"/>
      </p:ext>
    </p:extLst>
  </p:cSld>
  <p:clrMapOvr>
    <a:masterClrMapping/>
  </p:clrMapOvr>
  <p:transition>
    <p:wipe di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BD6C4E72-C568-4012-BA25-FED1BB4C7C6B}" type="slidenum">
              <a:rPr lang="ru-RU" altLang="ru-RU"/>
              <a:pPr/>
              <a:t>‹#›</a:t>
            </a:fld>
            <a:endParaRPr lang="ru-RU" altLang="ru-RU"/>
          </a:p>
        </p:txBody>
      </p:sp>
    </p:spTree>
    <p:extLst>
      <p:ext uri="{BB962C8B-B14F-4D97-AF65-F5344CB8AC3E}">
        <p14:creationId xmlns:p14="http://schemas.microsoft.com/office/powerpoint/2010/main" val="2362796610"/>
      </p:ext>
    </p:extLst>
  </p:cSld>
  <p:clrMapOvr>
    <a:masterClrMapping/>
  </p:clrMapOvr>
  <p:transition>
    <p:wipe di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994EDA20-3C49-44B5-AE0A-2DF2302A83DB}" type="slidenum">
              <a:rPr lang="ru-RU" altLang="ru-RU"/>
              <a:pPr/>
              <a:t>‹#›</a:t>
            </a:fld>
            <a:endParaRPr lang="ru-RU" altLang="ru-RU"/>
          </a:p>
        </p:txBody>
      </p:sp>
    </p:spTree>
    <p:extLst>
      <p:ext uri="{BB962C8B-B14F-4D97-AF65-F5344CB8AC3E}">
        <p14:creationId xmlns:p14="http://schemas.microsoft.com/office/powerpoint/2010/main" val="3902799795"/>
      </p:ext>
    </p:extLst>
  </p:cSld>
  <p:clrMapOvr>
    <a:masterClrMapping/>
  </p:clrMapOvr>
  <p:transition>
    <p:wipe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EC07BA42-3457-4E37-AA15-E20162139541}" type="slidenum">
              <a:rPr lang="ru-RU" altLang="ru-RU"/>
              <a:pPr/>
              <a:t>‹#›</a:t>
            </a:fld>
            <a:endParaRPr lang="ru-RU" altLang="ru-RU"/>
          </a:p>
        </p:txBody>
      </p:sp>
    </p:spTree>
    <p:extLst>
      <p:ext uri="{BB962C8B-B14F-4D97-AF65-F5344CB8AC3E}">
        <p14:creationId xmlns:p14="http://schemas.microsoft.com/office/powerpoint/2010/main" val="1511202594"/>
      </p:ext>
    </p:extLst>
  </p:cSld>
  <p:clrMapOvr>
    <a:masterClrMapping/>
  </p:clrMapOvr>
  <p:transition>
    <p:wipe di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navigation1"/>
          <p:cNvSpPr>
            <a:spLocks noChangeArrowheads="1"/>
          </p:cNvSpPr>
          <p:nvPr userDrawn="1"/>
        </p:nvSpPr>
        <p:spPr bwMode="auto">
          <a:xfrm>
            <a:off x="57054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1</a:t>
            </a:r>
          </a:p>
        </p:txBody>
      </p:sp>
      <p:sp>
        <p:nvSpPr>
          <p:cNvPr id="5" name="navigation2"/>
          <p:cNvSpPr>
            <a:spLocks noChangeArrowheads="1"/>
          </p:cNvSpPr>
          <p:nvPr userDrawn="1"/>
        </p:nvSpPr>
        <p:spPr bwMode="auto">
          <a:xfrm>
            <a:off x="60690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2</a:t>
            </a:r>
          </a:p>
        </p:txBody>
      </p:sp>
      <p:sp>
        <p:nvSpPr>
          <p:cNvPr id="6" name="navigation3"/>
          <p:cNvSpPr>
            <a:spLocks noChangeArrowheads="1"/>
          </p:cNvSpPr>
          <p:nvPr userDrawn="1"/>
        </p:nvSpPr>
        <p:spPr bwMode="auto">
          <a:xfrm>
            <a:off x="6432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3</a:t>
            </a:r>
          </a:p>
        </p:txBody>
      </p:sp>
      <p:sp>
        <p:nvSpPr>
          <p:cNvPr id="7" name="navigation4"/>
          <p:cNvSpPr>
            <a:spLocks noChangeArrowheads="1"/>
          </p:cNvSpPr>
          <p:nvPr userDrawn="1"/>
        </p:nvSpPr>
        <p:spPr bwMode="auto">
          <a:xfrm>
            <a:off x="679608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4</a:t>
            </a:r>
          </a:p>
        </p:txBody>
      </p:sp>
      <p:sp>
        <p:nvSpPr>
          <p:cNvPr id="8" name="navigation5"/>
          <p:cNvSpPr>
            <a:spLocks noChangeArrowheads="1"/>
          </p:cNvSpPr>
          <p:nvPr userDrawn="1"/>
        </p:nvSpPr>
        <p:spPr bwMode="auto">
          <a:xfrm>
            <a:off x="7159625" y="1076325"/>
            <a:ext cx="360363"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hlink"/>
                </a:solidFill>
              </a:rPr>
              <a:t>5</a:t>
            </a:r>
          </a:p>
        </p:txBody>
      </p:sp>
      <p:sp>
        <p:nvSpPr>
          <p:cNvPr id="9" name="navigation6"/>
          <p:cNvSpPr>
            <a:spLocks noChangeArrowheads="1"/>
          </p:cNvSpPr>
          <p:nvPr userDrawn="1"/>
        </p:nvSpPr>
        <p:spPr bwMode="auto">
          <a:xfrm>
            <a:off x="75247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6</a:t>
            </a:r>
          </a:p>
        </p:txBody>
      </p:sp>
      <p:pic>
        <p:nvPicPr>
          <p:cNvPr id="10" name="Рисунок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60350"/>
            <a:ext cx="181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smtClean="0"/>
              <a:t>Образец подзаголовка</a:t>
            </a:r>
            <a:endParaRPr lang="ru-RU"/>
          </a:p>
        </p:txBody>
      </p:sp>
      <p:sp>
        <p:nvSpPr>
          <p:cNvPr id="109571"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smtClean="0"/>
              <a:t>Образец заголовка</a:t>
            </a:r>
            <a:endParaRPr lang="ru-RU"/>
          </a:p>
        </p:txBody>
      </p:sp>
    </p:spTree>
    <p:extLst>
      <p:ext uri="{BB962C8B-B14F-4D97-AF65-F5344CB8AC3E}">
        <p14:creationId xmlns:p14="http://schemas.microsoft.com/office/powerpoint/2010/main" val="2064132069"/>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659ADC73-4DCE-4AC0-8AD3-84934840C1A6}" type="slidenum">
              <a:rPr lang="ru-RU" altLang="ru-RU"/>
              <a:pPr/>
              <a:t>‹#›</a:t>
            </a:fld>
            <a:endParaRPr lang="ru-RU" altLang="ru-RU"/>
          </a:p>
        </p:txBody>
      </p:sp>
    </p:spTree>
    <p:extLst>
      <p:ext uri="{BB962C8B-B14F-4D97-AF65-F5344CB8AC3E}">
        <p14:creationId xmlns:p14="http://schemas.microsoft.com/office/powerpoint/2010/main" val="2382686674"/>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0" y="0"/>
            <a:ext cx="2105025"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0"/>
            <a:ext cx="6167437"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5C64CB48-C5D7-4BF1-A102-0206066A23D9}" type="slidenum">
              <a:rPr lang="ru-RU" altLang="ru-RU"/>
              <a:pPr/>
              <a:t>‹#›</a:t>
            </a:fld>
            <a:endParaRPr lang="ru-RU" altLang="ru-RU"/>
          </a:p>
        </p:txBody>
      </p:sp>
    </p:spTree>
    <p:extLst>
      <p:ext uri="{BB962C8B-B14F-4D97-AF65-F5344CB8AC3E}">
        <p14:creationId xmlns:p14="http://schemas.microsoft.com/office/powerpoint/2010/main" val="2039144881"/>
      </p:ext>
    </p:extLst>
  </p:cSld>
  <p:clrMapOvr>
    <a:masterClrMapping/>
  </p:clrMapOvr>
  <p:transition>
    <p:wipe dir="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fld id="{A9E62334-BEF5-42E1-B9CA-5E5C7349E744}" type="slidenum">
              <a:rPr lang="ru-RU" altLang="ru-RU"/>
              <a:pPr/>
              <a:t>‹#›</a:t>
            </a:fld>
            <a:endParaRPr lang="ru-RU" altLang="ru-RU"/>
          </a:p>
        </p:txBody>
      </p:sp>
    </p:spTree>
    <p:extLst>
      <p:ext uri="{BB962C8B-B14F-4D97-AF65-F5344CB8AC3E}">
        <p14:creationId xmlns:p14="http://schemas.microsoft.com/office/powerpoint/2010/main" val="2068492967"/>
      </p:ext>
    </p:extLst>
  </p:cSld>
  <p:clrMapOvr>
    <a:masterClrMapping/>
  </p:clrMapOvr>
  <p:transition>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fld id="{38E5BF60-6812-422A-B64D-D3B93ED87966}" type="slidenum">
              <a:rPr lang="ru-RU" altLang="ru-RU"/>
              <a:pPr/>
              <a:t>‹#›</a:t>
            </a:fld>
            <a:endParaRPr lang="ru-RU" altLang="ru-RU"/>
          </a:p>
        </p:txBody>
      </p:sp>
    </p:spTree>
    <p:extLst>
      <p:ext uri="{BB962C8B-B14F-4D97-AF65-F5344CB8AC3E}">
        <p14:creationId xmlns:p14="http://schemas.microsoft.com/office/powerpoint/2010/main" val="3726173284"/>
      </p:ext>
    </p:extLst>
  </p:cSld>
  <p:clrMapOvr>
    <a:masterClrMapping/>
  </p:clrMapOvr>
  <p:transition>
    <p:wipe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fld id="{279490AA-A6D0-4C65-B124-6A8C8923BD88}" type="slidenum">
              <a:rPr lang="ru-RU" altLang="ru-RU"/>
              <a:pPr/>
              <a:t>‹#›</a:t>
            </a:fld>
            <a:endParaRPr lang="ru-RU" altLang="ru-RU"/>
          </a:p>
        </p:txBody>
      </p:sp>
    </p:spTree>
    <p:extLst>
      <p:ext uri="{BB962C8B-B14F-4D97-AF65-F5344CB8AC3E}">
        <p14:creationId xmlns:p14="http://schemas.microsoft.com/office/powerpoint/2010/main" val="2814875088"/>
      </p:ext>
    </p:extLst>
  </p:cSld>
  <p:clrMapOvr>
    <a:masterClrMapping/>
  </p:clrMapOvr>
  <p:transition>
    <p:wipe di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fld id="{58E0D3F5-ED98-469B-AE3D-5A51CB601BF8}" type="slidenum">
              <a:rPr lang="ru-RU" altLang="ru-RU"/>
              <a:pPr/>
              <a:t>‹#›</a:t>
            </a:fld>
            <a:endParaRPr lang="ru-RU" altLang="ru-RU"/>
          </a:p>
        </p:txBody>
      </p:sp>
    </p:spTree>
    <p:extLst>
      <p:ext uri="{BB962C8B-B14F-4D97-AF65-F5344CB8AC3E}">
        <p14:creationId xmlns:p14="http://schemas.microsoft.com/office/powerpoint/2010/main" val="663440671"/>
      </p:ext>
    </p:extLst>
  </p:cSld>
  <p:clrMapOvr>
    <a:masterClrMapping/>
  </p:clrMapOvr>
  <p:transition>
    <p:wipe dir="d"/>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CBD84E62-10D2-4CD6-9767-EFA22408730B}" type="slidenum">
              <a:rPr lang="ru-RU" altLang="ru-RU"/>
              <a:pPr/>
              <a:t>‹#›</a:t>
            </a:fld>
            <a:endParaRPr lang="ru-RU" altLang="ru-RU"/>
          </a:p>
        </p:txBody>
      </p:sp>
    </p:spTree>
    <p:extLst>
      <p:ext uri="{BB962C8B-B14F-4D97-AF65-F5344CB8AC3E}">
        <p14:creationId xmlns:p14="http://schemas.microsoft.com/office/powerpoint/2010/main" val="825008166"/>
      </p:ext>
    </p:extLst>
  </p:cSld>
  <p:clrMapOvr>
    <a:masterClrMapping/>
  </p:clrMapOvr>
  <p:transition>
    <p:wipe dir="d"/>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6D411A82-7DCF-4731-A8BA-C9D9DA0E6EFF}" type="slidenum">
              <a:rPr lang="ru-RU" altLang="ru-RU"/>
              <a:pPr/>
              <a:t>‹#›</a:t>
            </a:fld>
            <a:endParaRPr lang="ru-RU" altLang="ru-RU"/>
          </a:p>
        </p:txBody>
      </p:sp>
    </p:spTree>
    <p:extLst>
      <p:ext uri="{BB962C8B-B14F-4D97-AF65-F5344CB8AC3E}">
        <p14:creationId xmlns:p14="http://schemas.microsoft.com/office/powerpoint/2010/main" val="3417691592"/>
      </p:ext>
    </p:extLst>
  </p:cSld>
  <p:clrMapOvr>
    <a:masterClrMapping/>
  </p:clrMapOvr>
  <p:transition>
    <p:wipe di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12A19E41-DC45-4B6A-B22E-0E4D66AACB16}" type="slidenum">
              <a:rPr lang="ru-RU" altLang="ru-RU"/>
              <a:pPr/>
              <a:t>‹#›</a:t>
            </a:fld>
            <a:endParaRPr lang="ru-RU" altLang="ru-RU"/>
          </a:p>
        </p:txBody>
      </p:sp>
    </p:spTree>
    <p:extLst>
      <p:ext uri="{BB962C8B-B14F-4D97-AF65-F5344CB8AC3E}">
        <p14:creationId xmlns:p14="http://schemas.microsoft.com/office/powerpoint/2010/main" val="1863711272"/>
      </p:ext>
    </p:extLst>
  </p:cSld>
  <p:clrMapOvr>
    <a:masterClrMapping/>
  </p:clrMapOvr>
  <p:transition>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D5E7CEA7-00E8-4577-9192-F1392DE21978}" type="slidenum">
              <a:rPr lang="ru-RU" altLang="ru-RU"/>
              <a:pPr/>
              <a:t>‹#›</a:t>
            </a:fld>
            <a:endParaRPr lang="ru-RU" altLang="ru-RU"/>
          </a:p>
        </p:txBody>
      </p:sp>
    </p:spTree>
    <p:extLst>
      <p:ext uri="{BB962C8B-B14F-4D97-AF65-F5344CB8AC3E}">
        <p14:creationId xmlns:p14="http://schemas.microsoft.com/office/powerpoint/2010/main" val="489510972"/>
      </p:ext>
    </p:extLst>
  </p:cSld>
  <p:clrMapOvr>
    <a:masterClrMapping/>
  </p:clrMapOvr>
  <p:transition>
    <p:wipe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BFE68186-635B-4688-BECC-1CE0CFA2FD00}" type="slidenum">
              <a:rPr lang="ru-RU" altLang="ru-RU"/>
              <a:pPr/>
              <a:t>‹#›</a:t>
            </a:fld>
            <a:endParaRPr lang="ru-RU" altLang="ru-RU"/>
          </a:p>
        </p:txBody>
      </p:sp>
    </p:spTree>
    <p:extLst>
      <p:ext uri="{BB962C8B-B14F-4D97-AF65-F5344CB8AC3E}">
        <p14:creationId xmlns:p14="http://schemas.microsoft.com/office/powerpoint/2010/main" val="3671969171"/>
      </p:ext>
    </p:extLst>
  </p:cSld>
  <p:clrMapOvr>
    <a:masterClrMapping/>
  </p:clrMapOvr>
  <p:transition>
    <p:wipe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navigation1"/>
          <p:cNvSpPr>
            <a:spLocks noChangeArrowheads="1"/>
          </p:cNvSpPr>
          <p:nvPr userDrawn="1"/>
        </p:nvSpPr>
        <p:spPr bwMode="auto">
          <a:xfrm>
            <a:off x="57054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1</a:t>
            </a:r>
          </a:p>
        </p:txBody>
      </p:sp>
      <p:sp>
        <p:nvSpPr>
          <p:cNvPr id="5" name="navigation2"/>
          <p:cNvSpPr>
            <a:spLocks noChangeArrowheads="1"/>
          </p:cNvSpPr>
          <p:nvPr userDrawn="1"/>
        </p:nvSpPr>
        <p:spPr bwMode="auto">
          <a:xfrm>
            <a:off x="60690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2</a:t>
            </a:r>
          </a:p>
        </p:txBody>
      </p:sp>
      <p:sp>
        <p:nvSpPr>
          <p:cNvPr id="6" name="navigation3"/>
          <p:cNvSpPr>
            <a:spLocks noChangeArrowheads="1"/>
          </p:cNvSpPr>
          <p:nvPr userDrawn="1"/>
        </p:nvSpPr>
        <p:spPr bwMode="auto">
          <a:xfrm>
            <a:off x="6432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3</a:t>
            </a:r>
          </a:p>
        </p:txBody>
      </p:sp>
      <p:sp>
        <p:nvSpPr>
          <p:cNvPr id="7" name="navigation4"/>
          <p:cNvSpPr>
            <a:spLocks noChangeArrowheads="1"/>
          </p:cNvSpPr>
          <p:nvPr userDrawn="1"/>
        </p:nvSpPr>
        <p:spPr bwMode="auto">
          <a:xfrm>
            <a:off x="679608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4</a:t>
            </a:r>
          </a:p>
        </p:txBody>
      </p:sp>
      <p:sp>
        <p:nvSpPr>
          <p:cNvPr id="8" name="navigation5"/>
          <p:cNvSpPr>
            <a:spLocks noChangeArrowheads="1"/>
          </p:cNvSpPr>
          <p:nvPr userDrawn="1"/>
        </p:nvSpPr>
        <p:spPr bwMode="auto">
          <a:xfrm>
            <a:off x="715962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5</a:t>
            </a:r>
          </a:p>
        </p:txBody>
      </p:sp>
      <p:sp>
        <p:nvSpPr>
          <p:cNvPr id="9" name="navigation6"/>
          <p:cNvSpPr>
            <a:spLocks noChangeArrowheads="1"/>
          </p:cNvSpPr>
          <p:nvPr userDrawn="1"/>
        </p:nvSpPr>
        <p:spPr bwMode="auto">
          <a:xfrm>
            <a:off x="7524750" y="1076325"/>
            <a:ext cx="360363"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hlink"/>
                </a:solidFill>
              </a:rPr>
              <a:t>6</a:t>
            </a:r>
          </a:p>
        </p:txBody>
      </p:sp>
      <p:pic>
        <p:nvPicPr>
          <p:cNvPr id="10" name="Рисунок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60350"/>
            <a:ext cx="181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smtClean="0"/>
              <a:t>Образец подзаголовка</a:t>
            </a:r>
            <a:endParaRPr lang="ru-RU"/>
          </a:p>
        </p:txBody>
      </p:sp>
      <p:sp>
        <p:nvSpPr>
          <p:cNvPr id="111619"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smtClean="0"/>
              <a:t>Образец заголовка</a:t>
            </a:r>
            <a:endParaRPr lang="ru-RU"/>
          </a:p>
        </p:txBody>
      </p:sp>
    </p:spTree>
    <p:extLst>
      <p:ext uri="{BB962C8B-B14F-4D97-AF65-F5344CB8AC3E}">
        <p14:creationId xmlns:p14="http://schemas.microsoft.com/office/powerpoint/2010/main" val="1491166318"/>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0952" y="4757820"/>
            <a:ext cx="6424756" cy="819585"/>
          </a:xfrm>
          <a:effectLst/>
        </p:spPr>
        <p:txBody>
          <a:bodyPr/>
          <a:lstStyle>
            <a:lvl1pPr>
              <a:defRPr sz="3100">
                <a:solidFill>
                  <a:schemeClr val="folHlink"/>
                </a:solidFill>
              </a:defRPr>
            </a:lvl1pPr>
          </a:lstStyle>
          <a:p>
            <a:r>
              <a:rPr lang="ru-RU"/>
              <a:t>Образец заголовка</a:t>
            </a:r>
          </a:p>
        </p:txBody>
      </p:sp>
      <p:sp>
        <p:nvSpPr>
          <p:cNvPr id="3075" name="Rectangle 3"/>
          <p:cNvSpPr>
            <a:spLocks noGrp="1" noChangeArrowheads="1"/>
          </p:cNvSpPr>
          <p:nvPr>
            <p:ph type="subTitle" idx="1"/>
          </p:nvPr>
        </p:nvSpPr>
        <p:spPr>
          <a:xfrm>
            <a:off x="1040952" y="5782300"/>
            <a:ext cx="6424756" cy="341997"/>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692945423"/>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96ACE50E-9715-4A0B-BB86-EA6402082E09}" type="slidenum">
              <a:rPr lang="ru-RU" altLang="ru-RU"/>
              <a:pPr/>
              <a:t>‹#›</a:t>
            </a:fld>
            <a:endParaRPr lang="ru-RU" altLang="ru-RU"/>
          </a:p>
        </p:txBody>
      </p:sp>
    </p:spTree>
    <p:extLst>
      <p:ext uri="{BB962C8B-B14F-4D97-AF65-F5344CB8AC3E}">
        <p14:creationId xmlns:p14="http://schemas.microsoft.com/office/powerpoint/2010/main" val="3743431742"/>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fld id="{430208F6-986D-40F3-A36E-5143D3A981D4}" type="slidenum">
              <a:rPr lang="ru-RU" altLang="ru-RU"/>
              <a:pPr/>
              <a:t>‹#›</a:t>
            </a:fld>
            <a:endParaRPr lang="ru-RU" altLang="ru-RU"/>
          </a:p>
        </p:txBody>
      </p:sp>
    </p:spTree>
    <p:extLst>
      <p:ext uri="{BB962C8B-B14F-4D97-AF65-F5344CB8AC3E}">
        <p14:creationId xmlns:p14="http://schemas.microsoft.com/office/powerpoint/2010/main" val="219679871"/>
      </p:ext>
    </p:extLst>
  </p:cSld>
  <p:clrMapOvr>
    <a:masterClrMapping/>
  </p:clrMapOvr>
  <p:transition>
    <p:wipe dir="d"/>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fld id="{70A57D9E-ACD0-4F52-B9EE-C47647C4F95F}" type="slidenum">
              <a:rPr lang="ru-RU" altLang="ru-RU"/>
              <a:pPr/>
              <a:t>‹#›</a:t>
            </a:fld>
            <a:endParaRPr lang="ru-RU" altLang="ru-RU"/>
          </a:p>
        </p:txBody>
      </p:sp>
    </p:spTree>
    <p:extLst>
      <p:ext uri="{BB962C8B-B14F-4D97-AF65-F5344CB8AC3E}">
        <p14:creationId xmlns:p14="http://schemas.microsoft.com/office/powerpoint/2010/main" val="3715486347"/>
      </p:ext>
    </p:extLst>
  </p:cSld>
  <p:clrMapOvr>
    <a:masterClrMapping/>
  </p:clrMapOvr>
  <p:transition>
    <p:wipe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fld id="{17F4CEE6-2C14-4011-8446-CE48B233E9FD}" type="slidenum">
              <a:rPr lang="ru-RU" altLang="ru-RU"/>
              <a:pPr/>
              <a:t>‹#›</a:t>
            </a:fld>
            <a:endParaRPr lang="ru-RU" altLang="ru-RU"/>
          </a:p>
        </p:txBody>
      </p:sp>
    </p:spTree>
    <p:extLst>
      <p:ext uri="{BB962C8B-B14F-4D97-AF65-F5344CB8AC3E}">
        <p14:creationId xmlns:p14="http://schemas.microsoft.com/office/powerpoint/2010/main" val="4082543015"/>
      </p:ext>
    </p:extLst>
  </p:cSld>
  <p:clrMapOvr>
    <a:masterClrMapping/>
  </p:clrMapOvr>
  <p:transition>
    <p:wipe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fld id="{C416F578-8DC6-467C-A2EC-79E15363C8F1}" type="slidenum">
              <a:rPr lang="ru-RU" altLang="ru-RU"/>
              <a:pPr/>
              <a:t>‹#›</a:t>
            </a:fld>
            <a:endParaRPr lang="ru-RU" altLang="ru-RU"/>
          </a:p>
        </p:txBody>
      </p:sp>
    </p:spTree>
    <p:extLst>
      <p:ext uri="{BB962C8B-B14F-4D97-AF65-F5344CB8AC3E}">
        <p14:creationId xmlns:p14="http://schemas.microsoft.com/office/powerpoint/2010/main" val="2776823813"/>
      </p:ext>
    </p:extLst>
  </p:cSld>
  <p:clrMapOvr>
    <a:masterClrMapping/>
  </p:clrMapOvr>
  <p:transition>
    <p:wipe di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8AE503EA-C310-496D-8461-E2FBC942C254}" type="slidenum">
              <a:rPr lang="ru-RU" altLang="ru-RU"/>
              <a:pPr/>
              <a:t>‹#›</a:t>
            </a:fld>
            <a:endParaRPr lang="ru-RU" altLang="ru-RU"/>
          </a:p>
        </p:txBody>
      </p:sp>
    </p:spTree>
    <p:extLst>
      <p:ext uri="{BB962C8B-B14F-4D97-AF65-F5344CB8AC3E}">
        <p14:creationId xmlns:p14="http://schemas.microsoft.com/office/powerpoint/2010/main" val="2501135403"/>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ECC1BD91-D581-42FB-9EF9-3E075730D403}" type="slidenum">
              <a:rPr lang="ru-RU" altLang="ru-RU"/>
              <a:pPr/>
              <a:t>‹#›</a:t>
            </a:fld>
            <a:endParaRPr lang="ru-RU" altLang="ru-RU"/>
          </a:p>
        </p:txBody>
      </p:sp>
    </p:spTree>
    <p:extLst>
      <p:ext uri="{BB962C8B-B14F-4D97-AF65-F5344CB8AC3E}">
        <p14:creationId xmlns:p14="http://schemas.microsoft.com/office/powerpoint/2010/main" val="1177740793"/>
      </p:ext>
    </p:extLst>
  </p:cSld>
  <p:clrMapOvr>
    <a:masterClrMapping/>
  </p:clrMapOvr>
  <p:transition>
    <p:wipe dir="d"/>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201FA76C-3E14-4C08-871C-FA07E069674B}" type="slidenum">
              <a:rPr lang="ru-RU" altLang="ru-RU"/>
              <a:pPr/>
              <a:t>‹#›</a:t>
            </a:fld>
            <a:endParaRPr lang="ru-RU" altLang="ru-RU"/>
          </a:p>
        </p:txBody>
      </p:sp>
    </p:spTree>
    <p:extLst>
      <p:ext uri="{BB962C8B-B14F-4D97-AF65-F5344CB8AC3E}">
        <p14:creationId xmlns:p14="http://schemas.microsoft.com/office/powerpoint/2010/main" val="2027030808"/>
      </p:ext>
    </p:extLst>
  </p:cSld>
  <p:clrMapOvr>
    <a:masterClrMapping/>
  </p:clrMapOvr>
  <p:transition>
    <p:wipe dir="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CD357772-CF0E-4068-A274-2CBEB0B61B65}" type="slidenum">
              <a:rPr lang="ru-RU" altLang="ru-RU"/>
              <a:pPr/>
              <a:t>‹#›</a:t>
            </a:fld>
            <a:endParaRPr lang="ru-RU" altLang="ru-RU"/>
          </a:p>
        </p:txBody>
      </p:sp>
    </p:spTree>
    <p:extLst>
      <p:ext uri="{BB962C8B-B14F-4D97-AF65-F5344CB8AC3E}">
        <p14:creationId xmlns:p14="http://schemas.microsoft.com/office/powerpoint/2010/main" val="3103283933"/>
      </p:ext>
    </p:extLst>
  </p:cSld>
  <p:clrMapOvr>
    <a:masterClrMapping/>
  </p:clrMapOvr>
  <p:transition>
    <p:wipe dir="d"/>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19C1FD03-9224-49BB-9ABC-D5C2C673E5D9}" type="slidenum">
              <a:rPr lang="ru-RU" altLang="ru-RU"/>
              <a:pPr/>
              <a:t>‹#›</a:t>
            </a:fld>
            <a:endParaRPr lang="ru-RU" altLang="ru-RU"/>
          </a:p>
        </p:txBody>
      </p:sp>
    </p:spTree>
    <p:extLst>
      <p:ext uri="{BB962C8B-B14F-4D97-AF65-F5344CB8AC3E}">
        <p14:creationId xmlns:p14="http://schemas.microsoft.com/office/powerpoint/2010/main" val="1526024160"/>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fld id="{8116B737-0969-40E3-881C-6B78D0EFE6FE}" type="slidenum">
              <a:rPr lang="ru-RU" altLang="ru-RU"/>
              <a:pPr/>
              <a:t>‹#›</a:t>
            </a:fld>
            <a:endParaRPr lang="ru-RU" altLang="ru-RU"/>
          </a:p>
        </p:txBody>
      </p:sp>
    </p:spTree>
    <p:extLst>
      <p:ext uri="{BB962C8B-B14F-4D97-AF65-F5344CB8AC3E}">
        <p14:creationId xmlns:p14="http://schemas.microsoft.com/office/powerpoint/2010/main" val="2239169279"/>
      </p:ext>
    </p:extLst>
  </p:cSld>
  <p:clrMapOvr>
    <a:masterClrMapping/>
  </p:clrMapOvr>
  <p:transition>
    <p:wipe dir="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115888"/>
            <a:ext cx="181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userDrawn="1"/>
        </p:nvSpPr>
        <p:spPr>
          <a:xfrm>
            <a:off x="2174875" y="1412875"/>
            <a:ext cx="6948488" cy="431800"/>
          </a:xfrm>
          <a:prstGeom prst="rect">
            <a:avLst/>
          </a:prstGeom>
          <a:effectLst/>
        </p:spPr>
        <p:style>
          <a:lnRef idx="3">
            <a:schemeClr val="lt1"/>
          </a:lnRef>
          <a:fillRef idx="1001">
            <a:schemeClr val="lt1"/>
          </a:fillRef>
          <a:effectRef idx="1">
            <a:schemeClr val="accent3"/>
          </a:effectRef>
          <a:fontRef idx="minor">
            <a:schemeClr val="lt1"/>
          </a:fontRef>
        </p:style>
        <p:txBody>
          <a:bodyPr anchor="ctr"/>
          <a:lstStyle/>
          <a:p>
            <a:pPr algn="ctr">
              <a:defRPr/>
            </a:pPr>
            <a:endParaRPr lang="ru-RU">
              <a:solidFill>
                <a:srgbClr val="FFFFFF"/>
              </a:solidFill>
            </a:endParaRPr>
          </a:p>
        </p:txBody>
      </p:sp>
      <p:sp>
        <p:nvSpPr>
          <p:cNvPr id="10242" name="Rectangle 2"/>
          <p:cNvSpPr>
            <a:spLocks noGrp="1" noChangeArrowheads="1"/>
          </p:cNvSpPr>
          <p:nvPr>
            <p:ph type="ctrTitle"/>
          </p:nvPr>
        </p:nvSpPr>
        <p:spPr>
          <a:xfrm>
            <a:off x="582613" y="2181225"/>
            <a:ext cx="7866062" cy="1223963"/>
          </a:xfrm>
          <a:ln/>
          <a:effectLst/>
        </p:spPr>
        <p:txBody>
          <a:bodyPr/>
          <a:lstStyle>
            <a:lvl1pPr>
              <a:defRPr sz="3400">
                <a:solidFill>
                  <a:schemeClr val="hlink"/>
                </a:solidFill>
              </a:defRPr>
            </a:lvl1pPr>
          </a:lstStyle>
          <a:p>
            <a:r>
              <a:rPr lang="ru-RU" smtClean="0"/>
              <a:t>Образец заголовка</a:t>
            </a:r>
            <a:endParaRPr lang="ru-RU"/>
          </a:p>
        </p:txBody>
      </p:sp>
      <p:sp>
        <p:nvSpPr>
          <p:cNvPr id="10243" name="Rectangle 3"/>
          <p:cNvSpPr>
            <a:spLocks noGrp="1" noChangeArrowheads="1"/>
          </p:cNvSpPr>
          <p:nvPr>
            <p:ph type="subTitle" idx="1"/>
          </p:nvPr>
        </p:nvSpPr>
        <p:spPr>
          <a:xfrm>
            <a:off x="582613" y="3644900"/>
            <a:ext cx="6688137" cy="1008063"/>
          </a:xfrm>
        </p:spPr>
        <p:txBody>
          <a:bodyPr anchor="ctr"/>
          <a:lstStyle>
            <a:lvl1pPr marL="0" indent="0">
              <a:buFontTx/>
              <a:buNone/>
              <a:defRPr sz="2800" b="1">
                <a:solidFill>
                  <a:schemeClr val="bg2"/>
                </a:solidFill>
              </a:defRPr>
            </a:lvl1pPr>
          </a:lstStyle>
          <a:p>
            <a:r>
              <a:rPr lang="ru-RU" smtClean="0"/>
              <a:t>Образец подзаголовка</a:t>
            </a:r>
            <a:endParaRPr lang="ru-RU"/>
          </a:p>
        </p:txBody>
      </p:sp>
    </p:spTree>
    <p:extLst>
      <p:ext uri="{BB962C8B-B14F-4D97-AF65-F5344CB8AC3E}">
        <p14:creationId xmlns:p14="http://schemas.microsoft.com/office/powerpoint/2010/main" val="1250205246"/>
      </p:ext>
    </p:extLst>
  </p:cSld>
  <p:clrMapOvr>
    <a:masterClrMapping/>
  </p:clrMapOvr>
  <p:transition>
    <p:wipe dir="d"/>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44764C0F-ADA5-41C6-835C-C92D1513CA06}" type="slidenum">
              <a:rPr lang="ru-RU" altLang="ru-RU"/>
              <a:pPr/>
              <a:t>‹#›</a:t>
            </a:fld>
            <a:endParaRPr lang="ru-RU" altLang="ru-RU"/>
          </a:p>
        </p:txBody>
      </p:sp>
    </p:spTree>
    <p:extLst>
      <p:ext uri="{BB962C8B-B14F-4D97-AF65-F5344CB8AC3E}">
        <p14:creationId xmlns:p14="http://schemas.microsoft.com/office/powerpoint/2010/main" val="2857369906"/>
      </p:ext>
    </p:extLst>
  </p:cSld>
  <p:clrMapOvr>
    <a:masterClrMapping/>
  </p:clrMapOvr>
  <p:transition>
    <p:wipe dir="d"/>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E4A23C4C-B9B2-40AD-AEE0-0F6B8C581016}" type="slidenum">
              <a:rPr lang="ru-RU" altLang="ru-RU"/>
              <a:pPr/>
              <a:t>‹#›</a:t>
            </a:fld>
            <a:endParaRPr lang="ru-RU" altLang="ru-RU"/>
          </a:p>
        </p:txBody>
      </p:sp>
    </p:spTree>
    <p:extLst>
      <p:ext uri="{BB962C8B-B14F-4D97-AF65-F5344CB8AC3E}">
        <p14:creationId xmlns:p14="http://schemas.microsoft.com/office/powerpoint/2010/main" val="415128042"/>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22E2A986-1161-4F20-92AC-E95AF39DE91A}" type="slidenum">
              <a:rPr lang="ru-RU" altLang="ru-RU"/>
              <a:pPr/>
              <a:t>‹#›</a:t>
            </a:fld>
            <a:endParaRPr lang="ru-RU" altLang="ru-RU"/>
          </a:p>
        </p:txBody>
      </p:sp>
    </p:spTree>
    <p:extLst>
      <p:ext uri="{BB962C8B-B14F-4D97-AF65-F5344CB8AC3E}">
        <p14:creationId xmlns:p14="http://schemas.microsoft.com/office/powerpoint/2010/main" val="54077079"/>
      </p:ext>
    </p:extLst>
  </p:cSld>
  <p:clrMapOvr>
    <a:masterClrMapping/>
  </p:clrMapOvr>
  <p:transition>
    <p:wipe dir="d"/>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F8F94D1F-F761-4EEB-977E-497B8A021D90}" type="slidenum">
              <a:rPr lang="ru-RU" altLang="ru-RU"/>
              <a:pPr/>
              <a:t>‹#›</a:t>
            </a:fld>
            <a:endParaRPr lang="ru-RU" altLang="ru-RU"/>
          </a:p>
        </p:txBody>
      </p:sp>
    </p:spTree>
    <p:extLst>
      <p:ext uri="{BB962C8B-B14F-4D97-AF65-F5344CB8AC3E}">
        <p14:creationId xmlns:p14="http://schemas.microsoft.com/office/powerpoint/2010/main" val="2626041734"/>
      </p:ext>
    </p:extLst>
  </p:cSld>
  <p:clrMapOvr>
    <a:masterClrMapping/>
  </p:clrMapOvr>
  <p:transition>
    <p:wipe dir="d"/>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31960BCC-A061-42A7-B58D-F583E42734DA}" type="slidenum">
              <a:rPr lang="ru-RU" altLang="ru-RU"/>
              <a:pPr/>
              <a:t>‹#›</a:t>
            </a:fld>
            <a:endParaRPr lang="ru-RU" altLang="ru-RU"/>
          </a:p>
        </p:txBody>
      </p:sp>
    </p:spTree>
    <p:extLst>
      <p:ext uri="{BB962C8B-B14F-4D97-AF65-F5344CB8AC3E}">
        <p14:creationId xmlns:p14="http://schemas.microsoft.com/office/powerpoint/2010/main" val="2915590073"/>
      </p:ext>
    </p:extLst>
  </p:cSld>
  <p:clrMapOvr>
    <a:masterClrMapping/>
  </p:clrMapOvr>
  <p:transition>
    <p:wipe dir="d"/>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1F01AC3D-7310-485F-9C9D-66F23820B005}" type="slidenum">
              <a:rPr lang="ru-RU" altLang="ru-RU"/>
              <a:pPr/>
              <a:t>‹#›</a:t>
            </a:fld>
            <a:endParaRPr lang="ru-RU" altLang="ru-RU"/>
          </a:p>
        </p:txBody>
      </p:sp>
    </p:spTree>
    <p:extLst>
      <p:ext uri="{BB962C8B-B14F-4D97-AF65-F5344CB8AC3E}">
        <p14:creationId xmlns:p14="http://schemas.microsoft.com/office/powerpoint/2010/main" val="2472840722"/>
      </p:ext>
    </p:extLst>
  </p:cSld>
  <p:clrMapOvr>
    <a:masterClrMapping/>
  </p:clrMapOvr>
  <p:transition>
    <p:wipe dir="d"/>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BEFBC91D-BC75-4226-BECD-F7440A5C1A14}" type="slidenum">
              <a:rPr lang="ru-RU" altLang="ru-RU"/>
              <a:pPr/>
              <a:t>‹#›</a:t>
            </a:fld>
            <a:endParaRPr lang="ru-RU" altLang="ru-RU"/>
          </a:p>
        </p:txBody>
      </p:sp>
    </p:spTree>
    <p:extLst>
      <p:ext uri="{BB962C8B-B14F-4D97-AF65-F5344CB8AC3E}">
        <p14:creationId xmlns:p14="http://schemas.microsoft.com/office/powerpoint/2010/main" val="3217020048"/>
      </p:ext>
    </p:extLst>
  </p:cSld>
  <p:clrMapOvr>
    <a:masterClrMapping/>
  </p:clrMapOvr>
  <p:transition>
    <p:wipe dir="d"/>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C73FD6F0-05A8-4CA3-856B-6559FE744473}" type="slidenum">
              <a:rPr lang="ru-RU" altLang="ru-RU"/>
              <a:pPr/>
              <a:t>‹#›</a:t>
            </a:fld>
            <a:endParaRPr lang="ru-RU" altLang="ru-RU"/>
          </a:p>
        </p:txBody>
      </p:sp>
    </p:spTree>
    <p:extLst>
      <p:ext uri="{BB962C8B-B14F-4D97-AF65-F5344CB8AC3E}">
        <p14:creationId xmlns:p14="http://schemas.microsoft.com/office/powerpoint/2010/main" val="944537326"/>
      </p:ext>
    </p:extLst>
  </p:cSld>
  <p:clrMapOvr>
    <a:masterClrMapping/>
  </p:clrMapOvr>
  <p:transition>
    <p:wipe dir="d"/>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C8F38647-17FF-4034-BECA-FE61C0E08BCA}" type="slidenum">
              <a:rPr lang="ru-RU" altLang="ru-RU"/>
              <a:pPr/>
              <a:t>‹#›</a:t>
            </a:fld>
            <a:endParaRPr lang="ru-RU" altLang="ru-RU"/>
          </a:p>
        </p:txBody>
      </p:sp>
    </p:spTree>
    <p:extLst>
      <p:ext uri="{BB962C8B-B14F-4D97-AF65-F5344CB8AC3E}">
        <p14:creationId xmlns:p14="http://schemas.microsoft.com/office/powerpoint/2010/main" val="4221083647"/>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433" y="4182350"/>
            <a:ext cx="6859050" cy="1292655"/>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637433" y="2758617"/>
            <a:ext cx="6859050" cy="1423728"/>
          </a:xfrm>
        </p:spPr>
        <p:txBody>
          <a:bodyPr anchor="b"/>
          <a:lstStyle>
            <a:lvl1pPr marL="0" indent="0">
              <a:buNone/>
              <a:defRPr sz="1800"/>
            </a:lvl1pPr>
            <a:lvl2pPr marL="415040" indent="0">
              <a:buNone/>
              <a:defRPr sz="1600"/>
            </a:lvl2pPr>
            <a:lvl3pPr marL="830081" indent="0">
              <a:buNone/>
              <a:defRPr sz="1500"/>
            </a:lvl3pPr>
            <a:lvl4pPr marL="1245126" indent="0">
              <a:buNone/>
              <a:defRPr sz="1300"/>
            </a:lvl4pPr>
            <a:lvl5pPr marL="1660165" indent="0">
              <a:buNone/>
              <a:defRPr sz="1300"/>
            </a:lvl5pPr>
            <a:lvl6pPr marL="2075200" indent="0">
              <a:buNone/>
              <a:defRPr sz="1300"/>
            </a:lvl6pPr>
            <a:lvl7pPr marL="2490255" indent="0">
              <a:buNone/>
              <a:defRPr sz="1300"/>
            </a:lvl7pPr>
            <a:lvl8pPr marL="2905288" indent="0">
              <a:buNone/>
              <a:defRPr sz="1300"/>
            </a:lvl8pPr>
            <a:lvl9pPr marL="3320343" indent="0">
              <a:buNone/>
              <a:defRPr sz="1300"/>
            </a:lvl9pPr>
          </a:lstStyle>
          <a:p>
            <a:pPr lvl="0"/>
            <a:r>
              <a:rPr lang="ru-RU" smtClean="0"/>
              <a:t>Образец текста</a:t>
            </a:r>
          </a:p>
        </p:txBody>
      </p:sp>
      <p:sp>
        <p:nvSpPr>
          <p:cNvPr id="4" name="Rectangle 3"/>
          <p:cNvSpPr>
            <a:spLocks noGrp="1" noChangeArrowheads="1"/>
          </p:cNvSpPr>
          <p:nvPr>
            <p:ph type="sldNum" sz="quarter" idx="10"/>
          </p:nvPr>
        </p:nvSpPr>
        <p:spPr>
          <a:ln/>
        </p:spPr>
        <p:txBody>
          <a:bodyPr/>
          <a:lstStyle>
            <a:lvl1pPr>
              <a:defRPr/>
            </a:lvl1pPr>
          </a:lstStyle>
          <a:p>
            <a:fld id="{75A072D8-5ADA-4D20-9EB5-C356C3DCDFDD}" type="slidenum">
              <a:rPr lang="ru-RU" altLang="ru-RU"/>
              <a:pPr/>
              <a:t>‹#›</a:t>
            </a:fld>
            <a:endParaRPr lang="ru-RU" altLang="ru-RU"/>
          </a:p>
        </p:txBody>
      </p:sp>
    </p:spTree>
    <p:extLst>
      <p:ext uri="{BB962C8B-B14F-4D97-AF65-F5344CB8AC3E}">
        <p14:creationId xmlns:p14="http://schemas.microsoft.com/office/powerpoint/2010/main" val="3010794743"/>
      </p:ext>
    </p:extLst>
  </p:cSld>
  <p:clrMapOvr>
    <a:masterClrMapping/>
  </p:clrMapOvr>
  <p:transition>
    <p:wipe dir="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2222C723-C9DE-4EED-A510-7C23B9B94E04}" type="slidenum">
              <a:rPr lang="ru-RU" altLang="ru-RU"/>
              <a:pPr/>
              <a:t>‹#›</a:t>
            </a:fld>
            <a:endParaRPr lang="ru-RU" altLang="ru-RU"/>
          </a:p>
        </p:txBody>
      </p:sp>
    </p:spTree>
    <p:extLst>
      <p:ext uri="{BB962C8B-B14F-4D97-AF65-F5344CB8AC3E}">
        <p14:creationId xmlns:p14="http://schemas.microsoft.com/office/powerpoint/2010/main" val="3967400859"/>
      </p:ext>
    </p:extLst>
  </p:cSld>
  <p:clrMapOvr>
    <a:masterClrMapping/>
  </p:clrMapOvr>
  <p:transition>
    <p:wipe dir="d"/>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313" y="1557338"/>
            <a:ext cx="82073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313" y="3897313"/>
            <a:ext cx="82073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FE31A19E-B6F9-4E75-BE95-C9F3BC9E41CA}" type="slidenum">
              <a:rPr lang="ru-RU" altLang="ru-RU"/>
              <a:pPr/>
              <a:t>‹#›</a:t>
            </a:fld>
            <a:endParaRPr lang="ru-RU" altLang="ru-RU"/>
          </a:p>
        </p:txBody>
      </p:sp>
    </p:spTree>
    <p:extLst>
      <p:ext uri="{BB962C8B-B14F-4D97-AF65-F5344CB8AC3E}">
        <p14:creationId xmlns:p14="http://schemas.microsoft.com/office/powerpoint/2010/main" val="1135949872"/>
      </p:ext>
    </p:extLst>
  </p:cSld>
  <p:clrMapOvr>
    <a:masterClrMapping/>
  </p:clrMapOvr>
  <p:transition>
    <p:wipe dir="d"/>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313" y="1557338"/>
            <a:ext cx="8207375" cy="4527550"/>
          </a:xfrm>
        </p:spPr>
        <p:txBody>
          <a:bodyPr/>
          <a:lstStyle/>
          <a:p>
            <a:pPr lvl="0"/>
            <a:r>
              <a:rPr lang="ru-RU" noProof="0" smtClean="0"/>
              <a:t>Вставка таблицы</a:t>
            </a:r>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5497D000-1D48-4C9B-9E53-027648323148}" type="slidenum">
              <a:rPr lang="ru-RU" altLang="ru-RU"/>
              <a:pPr/>
              <a:t>‹#›</a:t>
            </a:fld>
            <a:endParaRPr lang="ru-RU" altLang="ru-RU"/>
          </a:p>
        </p:txBody>
      </p:sp>
    </p:spTree>
    <p:extLst>
      <p:ext uri="{BB962C8B-B14F-4D97-AF65-F5344CB8AC3E}">
        <p14:creationId xmlns:p14="http://schemas.microsoft.com/office/powerpoint/2010/main" val="4032544243"/>
      </p:ext>
    </p:extLst>
  </p:cSld>
  <p:clrMapOvr>
    <a:masterClrMapping/>
  </p:clrMapOvr>
  <p:transition>
    <p:wipe dir="d"/>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313" y="1557338"/>
            <a:ext cx="4027487" cy="4527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5DD0A486-9E94-436E-BF1D-21B359E7C603}" type="slidenum">
              <a:rPr lang="ru-RU" altLang="ru-RU"/>
              <a:pPr/>
              <a:t>‹#›</a:t>
            </a:fld>
            <a:endParaRPr lang="ru-RU" altLang="ru-RU"/>
          </a:p>
        </p:txBody>
      </p:sp>
    </p:spTree>
    <p:extLst>
      <p:ext uri="{BB962C8B-B14F-4D97-AF65-F5344CB8AC3E}">
        <p14:creationId xmlns:p14="http://schemas.microsoft.com/office/powerpoint/2010/main" val="1193911739"/>
      </p:ext>
    </p:extLst>
  </p:cSld>
  <p:clrMapOvr>
    <a:masterClrMapping/>
  </p:clrMapOvr>
  <p:transition>
    <p:wipe dir="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68313" y="1557338"/>
            <a:ext cx="8207375" cy="4527550"/>
          </a:xfrm>
        </p:spPr>
        <p:txBody>
          <a:bodyPr/>
          <a:lstStyle/>
          <a:p>
            <a:pPr lvl="0"/>
            <a:r>
              <a:rPr lang="ru-RU" noProof="0" smtClean="0"/>
              <a:t>Вставка диаграммы</a:t>
            </a:r>
            <a:endParaRPr lang="ru-RU" noProof="0"/>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solidFill>
                  <a:srgbClr val="414142"/>
                </a:solidFill>
              </a:defRPr>
            </a:lvl1pPr>
          </a:lstStyle>
          <a:p>
            <a:fld id="{B64D60E0-90B3-451E-AE14-DADFC54224AB}" type="slidenum">
              <a:rPr lang="ru-RU" altLang="ru-RU"/>
              <a:pPr/>
              <a:t>‹#›</a:t>
            </a:fld>
            <a:endParaRPr lang="ru-RU" altLang="ru-RU"/>
          </a:p>
        </p:txBody>
      </p:sp>
    </p:spTree>
    <p:extLst>
      <p:ext uri="{BB962C8B-B14F-4D97-AF65-F5344CB8AC3E}">
        <p14:creationId xmlns:p14="http://schemas.microsoft.com/office/powerpoint/2010/main" val="2650252967"/>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13286" y="1477966"/>
            <a:ext cx="3554209" cy="42967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101981" y="1477966"/>
            <a:ext cx="3554210" cy="42967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ln/>
        </p:spPr>
        <p:txBody>
          <a:bodyPr/>
          <a:lstStyle>
            <a:lvl1pPr>
              <a:defRPr/>
            </a:lvl1pPr>
          </a:lstStyle>
          <a:p>
            <a:fld id="{615D74C9-85EB-4A84-B414-3A236BEBDF8D}" type="slidenum">
              <a:rPr lang="ru-RU" altLang="ru-RU"/>
              <a:pPr/>
              <a:t>‹#›</a:t>
            </a:fld>
            <a:endParaRPr lang="ru-RU" altLang="ru-RU"/>
          </a:p>
        </p:txBody>
      </p:sp>
    </p:spTree>
    <p:extLst>
      <p:ext uri="{BB962C8B-B14F-4D97-AF65-F5344CB8AC3E}">
        <p14:creationId xmlns:p14="http://schemas.microsoft.com/office/powerpoint/2010/main" val="3738771695"/>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474" y="260645"/>
            <a:ext cx="7262524" cy="108474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03473" y="1456873"/>
            <a:ext cx="3565418" cy="607156"/>
          </a:xfrm>
        </p:spPr>
        <p:txBody>
          <a:bodyPr anchor="b"/>
          <a:lstStyle>
            <a:lvl1pPr marL="0" indent="0">
              <a:buNone/>
              <a:defRPr sz="2200" b="1"/>
            </a:lvl1pPr>
            <a:lvl2pPr marL="415040" indent="0">
              <a:buNone/>
              <a:defRPr sz="1800" b="1"/>
            </a:lvl2pPr>
            <a:lvl3pPr marL="830081" indent="0">
              <a:buNone/>
              <a:defRPr sz="1600" b="1"/>
            </a:lvl3pPr>
            <a:lvl4pPr marL="1245126" indent="0">
              <a:buNone/>
              <a:defRPr sz="1500" b="1"/>
            </a:lvl4pPr>
            <a:lvl5pPr marL="1660165" indent="0">
              <a:buNone/>
              <a:defRPr sz="1500" b="1"/>
            </a:lvl5pPr>
            <a:lvl6pPr marL="2075200" indent="0">
              <a:buNone/>
              <a:defRPr sz="1500" b="1"/>
            </a:lvl6pPr>
            <a:lvl7pPr marL="2490255" indent="0">
              <a:buNone/>
              <a:defRPr sz="1500" b="1"/>
            </a:lvl7pPr>
            <a:lvl8pPr marL="2905288" indent="0">
              <a:buNone/>
              <a:defRPr sz="1500" b="1"/>
            </a:lvl8pPr>
            <a:lvl9pPr marL="3320343" indent="0">
              <a:buNone/>
              <a:defRPr sz="1500" b="1"/>
            </a:lvl9pPr>
          </a:lstStyle>
          <a:p>
            <a:pPr lvl="0"/>
            <a:r>
              <a:rPr lang="ru-RU" smtClean="0"/>
              <a:t>Образец текста</a:t>
            </a:r>
          </a:p>
        </p:txBody>
      </p:sp>
      <p:sp>
        <p:nvSpPr>
          <p:cNvPr id="4" name="Содержимое 3"/>
          <p:cNvSpPr>
            <a:spLocks noGrp="1"/>
          </p:cNvSpPr>
          <p:nvPr>
            <p:ph sz="half" idx="2"/>
          </p:nvPr>
        </p:nvSpPr>
        <p:spPr>
          <a:xfrm>
            <a:off x="403473" y="2064034"/>
            <a:ext cx="3565418" cy="3749904"/>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099227" y="1456873"/>
            <a:ext cx="3566818" cy="607156"/>
          </a:xfrm>
        </p:spPr>
        <p:txBody>
          <a:bodyPr anchor="b"/>
          <a:lstStyle>
            <a:lvl1pPr marL="0" indent="0">
              <a:buNone/>
              <a:defRPr sz="2200" b="1"/>
            </a:lvl1pPr>
            <a:lvl2pPr marL="415040" indent="0">
              <a:buNone/>
              <a:defRPr sz="1800" b="1"/>
            </a:lvl2pPr>
            <a:lvl3pPr marL="830081" indent="0">
              <a:buNone/>
              <a:defRPr sz="1600" b="1"/>
            </a:lvl3pPr>
            <a:lvl4pPr marL="1245126" indent="0">
              <a:buNone/>
              <a:defRPr sz="1500" b="1"/>
            </a:lvl4pPr>
            <a:lvl5pPr marL="1660165" indent="0">
              <a:buNone/>
              <a:defRPr sz="1500" b="1"/>
            </a:lvl5pPr>
            <a:lvl6pPr marL="2075200" indent="0">
              <a:buNone/>
              <a:defRPr sz="1500" b="1"/>
            </a:lvl6pPr>
            <a:lvl7pPr marL="2490255" indent="0">
              <a:buNone/>
              <a:defRPr sz="1500" b="1"/>
            </a:lvl7pPr>
            <a:lvl8pPr marL="2905288" indent="0">
              <a:buNone/>
              <a:defRPr sz="1500" b="1"/>
            </a:lvl8pPr>
            <a:lvl9pPr marL="3320343" indent="0">
              <a:buNone/>
              <a:defRPr sz="1500" b="1"/>
            </a:lvl9pPr>
          </a:lstStyle>
          <a:p>
            <a:pPr lvl="0"/>
            <a:r>
              <a:rPr lang="ru-RU" smtClean="0"/>
              <a:t>Образец текста</a:t>
            </a:r>
          </a:p>
        </p:txBody>
      </p:sp>
      <p:sp>
        <p:nvSpPr>
          <p:cNvPr id="6" name="Содержимое 5"/>
          <p:cNvSpPr>
            <a:spLocks noGrp="1"/>
          </p:cNvSpPr>
          <p:nvPr>
            <p:ph sz="quarter" idx="4"/>
          </p:nvPr>
        </p:nvSpPr>
        <p:spPr>
          <a:xfrm>
            <a:off x="4099227" y="2064034"/>
            <a:ext cx="3566818" cy="3749904"/>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sz="quarter" idx="10"/>
          </p:nvPr>
        </p:nvSpPr>
        <p:spPr>
          <a:ln/>
        </p:spPr>
        <p:txBody>
          <a:bodyPr/>
          <a:lstStyle>
            <a:lvl1pPr>
              <a:defRPr/>
            </a:lvl1pPr>
          </a:lstStyle>
          <a:p>
            <a:fld id="{92A882F8-DB11-4252-AF5D-1C80B4DB80D5}" type="slidenum">
              <a:rPr lang="ru-RU" altLang="ru-RU"/>
              <a:pPr/>
              <a:t>‹#›</a:t>
            </a:fld>
            <a:endParaRPr lang="ru-RU" altLang="ru-RU"/>
          </a:p>
        </p:txBody>
      </p:sp>
    </p:spTree>
    <p:extLst>
      <p:ext uri="{BB962C8B-B14F-4D97-AF65-F5344CB8AC3E}">
        <p14:creationId xmlns:p14="http://schemas.microsoft.com/office/powerpoint/2010/main" val="937931303"/>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sldNum" sz="quarter" idx="10"/>
          </p:nvPr>
        </p:nvSpPr>
        <p:spPr>
          <a:ln/>
        </p:spPr>
        <p:txBody>
          <a:bodyPr/>
          <a:lstStyle>
            <a:lvl1pPr>
              <a:defRPr/>
            </a:lvl1pPr>
          </a:lstStyle>
          <a:p>
            <a:fld id="{793D678E-73F7-44C6-B992-47EA959FFABC}" type="slidenum">
              <a:rPr lang="ru-RU" altLang="ru-RU"/>
              <a:pPr/>
              <a:t>‹#›</a:t>
            </a:fld>
            <a:endParaRPr lang="ru-RU" altLang="ru-RU"/>
          </a:p>
        </p:txBody>
      </p:sp>
    </p:spTree>
    <p:extLst>
      <p:ext uri="{BB962C8B-B14F-4D97-AF65-F5344CB8AC3E}">
        <p14:creationId xmlns:p14="http://schemas.microsoft.com/office/powerpoint/2010/main" val="1495939069"/>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10895143-E166-4C69-A54F-D74E5BBB24E0}" type="slidenum">
              <a:rPr lang="ru-RU" altLang="ru-RU"/>
              <a:pPr/>
              <a:t>‹#›</a:t>
            </a:fld>
            <a:endParaRPr lang="ru-RU" altLang="ru-RU"/>
          </a:p>
        </p:txBody>
      </p:sp>
    </p:spTree>
    <p:extLst>
      <p:ext uri="{BB962C8B-B14F-4D97-AF65-F5344CB8AC3E}">
        <p14:creationId xmlns:p14="http://schemas.microsoft.com/office/powerpoint/2010/main" val="594159943"/>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520" y="259134"/>
            <a:ext cx="2654800" cy="1102824"/>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154939" y="259183"/>
            <a:ext cx="4511058" cy="55548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03520" y="1361965"/>
            <a:ext cx="2654800" cy="4451975"/>
          </a:xfrm>
        </p:spPr>
        <p:txBody>
          <a:bodyPr/>
          <a:lstStyle>
            <a:lvl1pPr marL="0" indent="0">
              <a:buNone/>
              <a:defRPr sz="1300"/>
            </a:lvl1pPr>
            <a:lvl2pPr marL="415040" indent="0">
              <a:buNone/>
              <a:defRPr sz="1100"/>
            </a:lvl2pPr>
            <a:lvl3pPr marL="830081" indent="0">
              <a:buNone/>
              <a:defRPr sz="900"/>
            </a:lvl3pPr>
            <a:lvl4pPr marL="1245126" indent="0">
              <a:buNone/>
              <a:defRPr sz="800"/>
            </a:lvl4pPr>
            <a:lvl5pPr marL="1660165" indent="0">
              <a:buNone/>
              <a:defRPr sz="800"/>
            </a:lvl5pPr>
            <a:lvl6pPr marL="2075200" indent="0">
              <a:buNone/>
              <a:defRPr sz="800"/>
            </a:lvl6pPr>
            <a:lvl7pPr marL="2490255" indent="0">
              <a:buNone/>
              <a:defRPr sz="800"/>
            </a:lvl7pPr>
            <a:lvl8pPr marL="2905288" indent="0">
              <a:buNone/>
              <a:defRPr sz="800"/>
            </a:lvl8pPr>
            <a:lvl9pPr marL="3320343" indent="0">
              <a:buNone/>
              <a:defRPr sz="800"/>
            </a:lvl9pPr>
          </a:lstStyle>
          <a:p>
            <a:pPr lvl="0"/>
            <a:r>
              <a:rPr lang="ru-RU" smtClean="0"/>
              <a:t>Образец текста</a:t>
            </a:r>
          </a:p>
        </p:txBody>
      </p:sp>
      <p:sp>
        <p:nvSpPr>
          <p:cNvPr id="5" name="Rectangle 3"/>
          <p:cNvSpPr>
            <a:spLocks noGrp="1" noChangeArrowheads="1"/>
          </p:cNvSpPr>
          <p:nvPr>
            <p:ph type="sldNum" sz="quarter" idx="10"/>
          </p:nvPr>
        </p:nvSpPr>
        <p:spPr>
          <a:ln/>
        </p:spPr>
        <p:txBody>
          <a:bodyPr/>
          <a:lstStyle>
            <a:lvl1pPr>
              <a:defRPr/>
            </a:lvl1pPr>
          </a:lstStyle>
          <a:p>
            <a:fld id="{BE551703-A1C5-425E-8A4B-D4DF32564187}" type="slidenum">
              <a:rPr lang="ru-RU" altLang="ru-RU"/>
              <a:pPr/>
              <a:t>‹#›</a:t>
            </a:fld>
            <a:endParaRPr lang="ru-RU" altLang="ru-RU"/>
          </a:p>
        </p:txBody>
      </p:sp>
    </p:spTree>
    <p:extLst>
      <p:ext uri="{BB962C8B-B14F-4D97-AF65-F5344CB8AC3E}">
        <p14:creationId xmlns:p14="http://schemas.microsoft.com/office/powerpoint/2010/main" val="191180319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B3DFE937-900A-4316-8956-A548387BE0D0}" type="slidenum">
              <a:rPr lang="ru-RU" altLang="ru-RU"/>
              <a:pPr/>
              <a:t>‹#›</a:t>
            </a:fld>
            <a:endParaRPr lang="ru-RU" altLang="ru-RU"/>
          </a:p>
        </p:txBody>
      </p:sp>
    </p:spTree>
    <p:extLst>
      <p:ext uri="{BB962C8B-B14F-4D97-AF65-F5344CB8AC3E}">
        <p14:creationId xmlns:p14="http://schemas.microsoft.com/office/powerpoint/2010/main" val="2964951668"/>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1673" y="4555935"/>
            <a:ext cx="4841683" cy="537853"/>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581673" y="581548"/>
            <a:ext cx="4841683" cy="3905083"/>
          </a:xfrm>
        </p:spPr>
        <p:txBody>
          <a:bodyPr/>
          <a:lstStyle>
            <a:lvl1pPr marL="0" indent="0">
              <a:buNone/>
              <a:defRPr sz="2900"/>
            </a:lvl1pPr>
            <a:lvl2pPr marL="415040" indent="0">
              <a:buNone/>
              <a:defRPr sz="2500"/>
            </a:lvl2pPr>
            <a:lvl3pPr marL="830081" indent="0">
              <a:buNone/>
              <a:defRPr sz="2200"/>
            </a:lvl3pPr>
            <a:lvl4pPr marL="1245126" indent="0">
              <a:buNone/>
              <a:defRPr sz="1800"/>
            </a:lvl4pPr>
            <a:lvl5pPr marL="1660165" indent="0">
              <a:buNone/>
              <a:defRPr sz="1800"/>
            </a:lvl5pPr>
            <a:lvl6pPr marL="2075200" indent="0">
              <a:buNone/>
              <a:defRPr sz="1800"/>
            </a:lvl6pPr>
            <a:lvl7pPr marL="2490255" indent="0">
              <a:buNone/>
              <a:defRPr sz="1800"/>
            </a:lvl7pPr>
            <a:lvl8pPr marL="2905288" indent="0">
              <a:buNone/>
              <a:defRPr sz="1800"/>
            </a:lvl8pPr>
            <a:lvl9pPr marL="3320343" indent="0">
              <a:buNone/>
              <a:defRPr sz="1800"/>
            </a:lvl9pPr>
          </a:lstStyle>
          <a:p>
            <a:pPr lvl="0"/>
            <a:endParaRPr lang="ru-RU" noProof="0"/>
          </a:p>
        </p:txBody>
      </p:sp>
      <p:sp>
        <p:nvSpPr>
          <p:cNvPr id="4" name="Текст 3"/>
          <p:cNvSpPr>
            <a:spLocks noGrp="1"/>
          </p:cNvSpPr>
          <p:nvPr>
            <p:ph type="body" sz="half" idx="2"/>
          </p:nvPr>
        </p:nvSpPr>
        <p:spPr>
          <a:xfrm>
            <a:off x="1581673" y="5093788"/>
            <a:ext cx="4841683" cy="763841"/>
          </a:xfrm>
        </p:spPr>
        <p:txBody>
          <a:bodyPr/>
          <a:lstStyle>
            <a:lvl1pPr marL="0" indent="0">
              <a:buNone/>
              <a:defRPr sz="1300"/>
            </a:lvl1pPr>
            <a:lvl2pPr marL="415040" indent="0">
              <a:buNone/>
              <a:defRPr sz="1100"/>
            </a:lvl2pPr>
            <a:lvl3pPr marL="830081" indent="0">
              <a:buNone/>
              <a:defRPr sz="900"/>
            </a:lvl3pPr>
            <a:lvl4pPr marL="1245126" indent="0">
              <a:buNone/>
              <a:defRPr sz="800"/>
            </a:lvl4pPr>
            <a:lvl5pPr marL="1660165" indent="0">
              <a:buNone/>
              <a:defRPr sz="800"/>
            </a:lvl5pPr>
            <a:lvl6pPr marL="2075200" indent="0">
              <a:buNone/>
              <a:defRPr sz="800"/>
            </a:lvl6pPr>
            <a:lvl7pPr marL="2490255" indent="0">
              <a:buNone/>
              <a:defRPr sz="800"/>
            </a:lvl7pPr>
            <a:lvl8pPr marL="2905288" indent="0">
              <a:buNone/>
              <a:defRPr sz="800"/>
            </a:lvl8pPr>
            <a:lvl9pPr marL="3320343" indent="0">
              <a:buNone/>
              <a:defRPr sz="800"/>
            </a:lvl9pPr>
          </a:lstStyle>
          <a:p>
            <a:pPr lvl="0"/>
            <a:r>
              <a:rPr lang="ru-RU" smtClean="0"/>
              <a:t>Образец текста</a:t>
            </a:r>
          </a:p>
        </p:txBody>
      </p:sp>
      <p:sp>
        <p:nvSpPr>
          <p:cNvPr id="5" name="Rectangle 3"/>
          <p:cNvSpPr>
            <a:spLocks noGrp="1" noChangeArrowheads="1"/>
          </p:cNvSpPr>
          <p:nvPr>
            <p:ph type="sldNum" sz="quarter" idx="10"/>
          </p:nvPr>
        </p:nvSpPr>
        <p:spPr>
          <a:ln/>
        </p:spPr>
        <p:txBody>
          <a:bodyPr/>
          <a:lstStyle>
            <a:lvl1pPr>
              <a:defRPr/>
            </a:lvl1pPr>
          </a:lstStyle>
          <a:p>
            <a:fld id="{87D35538-B647-4BD4-BDBE-061D48699B76}" type="slidenum">
              <a:rPr lang="ru-RU" altLang="ru-RU"/>
              <a:pPr/>
              <a:t>‹#›</a:t>
            </a:fld>
            <a:endParaRPr lang="ru-RU" altLang="ru-RU"/>
          </a:p>
        </p:txBody>
      </p:sp>
    </p:spTree>
    <p:extLst>
      <p:ext uri="{BB962C8B-B14F-4D97-AF65-F5344CB8AC3E}">
        <p14:creationId xmlns:p14="http://schemas.microsoft.com/office/powerpoint/2010/main" val="186664187"/>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fld id="{1D73643D-2027-40C5-81BE-05318466BEA4}" type="slidenum">
              <a:rPr lang="ru-RU" altLang="ru-RU"/>
              <a:pPr/>
              <a:t>‹#›</a:t>
            </a:fld>
            <a:endParaRPr lang="ru-RU" altLang="ru-RU"/>
          </a:p>
        </p:txBody>
      </p:sp>
    </p:spTree>
    <p:extLst>
      <p:ext uri="{BB962C8B-B14F-4D97-AF65-F5344CB8AC3E}">
        <p14:creationId xmlns:p14="http://schemas.microsoft.com/office/powerpoint/2010/main" val="718396948"/>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46164" y="73827"/>
            <a:ext cx="1810027" cy="57009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13281" y="73827"/>
            <a:ext cx="5298392" cy="5700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fld id="{9AB19901-099F-4CCE-BFEF-C89F2E7FDF43}" type="slidenum">
              <a:rPr lang="ru-RU" altLang="ru-RU"/>
              <a:pPr/>
              <a:t>‹#›</a:t>
            </a:fld>
            <a:endParaRPr lang="ru-RU" altLang="ru-RU"/>
          </a:p>
        </p:txBody>
      </p:sp>
    </p:spTree>
    <p:extLst>
      <p:ext uri="{BB962C8B-B14F-4D97-AF65-F5344CB8AC3E}">
        <p14:creationId xmlns:p14="http://schemas.microsoft.com/office/powerpoint/2010/main" val="4034852949"/>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332" y="73873"/>
            <a:ext cx="7242911" cy="8572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13332" y="1477966"/>
            <a:ext cx="7242911" cy="4296796"/>
          </a:xfrm>
        </p:spPr>
        <p:txBody>
          <a:bodyPr/>
          <a:lstStyle/>
          <a:p>
            <a:pPr lvl="0"/>
            <a:endParaRPr lang="ru-RU" noProof="0"/>
          </a:p>
        </p:txBody>
      </p:sp>
      <p:sp>
        <p:nvSpPr>
          <p:cNvPr id="4" name="Rectangle 3"/>
          <p:cNvSpPr>
            <a:spLocks noGrp="1" noChangeArrowheads="1"/>
          </p:cNvSpPr>
          <p:nvPr>
            <p:ph type="sldNum" sz="quarter" idx="10"/>
          </p:nvPr>
        </p:nvSpPr>
        <p:spPr>
          <a:ln/>
        </p:spPr>
        <p:txBody>
          <a:bodyPr/>
          <a:lstStyle>
            <a:lvl1pPr>
              <a:defRPr/>
            </a:lvl1pPr>
          </a:lstStyle>
          <a:p>
            <a:fld id="{516E8429-D57D-4944-85CB-BE5E3237E483}" type="slidenum">
              <a:rPr lang="ru-RU" altLang="ru-RU"/>
              <a:pPr/>
              <a:t>‹#›</a:t>
            </a:fld>
            <a:endParaRPr lang="ru-RU" altLang="ru-RU"/>
          </a:p>
        </p:txBody>
      </p:sp>
    </p:spTree>
    <p:extLst>
      <p:ext uri="{BB962C8B-B14F-4D97-AF65-F5344CB8AC3E}">
        <p14:creationId xmlns:p14="http://schemas.microsoft.com/office/powerpoint/2010/main" val="2259047624"/>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68313" y="0"/>
            <a:ext cx="8424862" cy="627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2"/>
          <p:cNvSpPr>
            <a:spLocks noGrp="1"/>
          </p:cNvSpPr>
          <p:nvPr>
            <p:ph type="sldNum" sz="quarter" idx="10"/>
          </p:nvPr>
        </p:nvSpPr>
        <p:spPr>
          <a:xfrm>
            <a:off x="8259763" y="6448425"/>
            <a:ext cx="627062" cy="377825"/>
          </a:xfrm>
        </p:spPr>
        <p:txBody>
          <a:bodyPr/>
          <a:lstStyle>
            <a:lvl1pPr>
              <a:defRPr>
                <a:solidFill>
                  <a:srgbClr val="898989"/>
                </a:solidFill>
              </a:defRPr>
            </a:lvl1pPr>
          </a:lstStyle>
          <a:p>
            <a:fld id="{83D22EB7-07E0-4ECE-BE6D-E2DB609BBBC4}" type="slidenum">
              <a:rPr lang="ru-RU" altLang="ru-RU"/>
              <a:pPr/>
              <a:t>‹#›</a:t>
            </a:fld>
            <a:endParaRPr lang="ru-RU" altLang="ru-RU"/>
          </a:p>
        </p:txBody>
      </p:sp>
    </p:spTree>
    <p:extLst>
      <p:ext uri="{BB962C8B-B14F-4D97-AF65-F5344CB8AC3E}">
        <p14:creationId xmlns:p14="http://schemas.microsoft.com/office/powerpoint/2010/main" val="2321418540"/>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79513" y="5013325"/>
            <a:ext cx="7280275" cy="863600"/>
          </a:xfrm>
          <a:effectLst/>
        </p:spPr>
        <p:txBody>
          <a:bodyPr/>
          <a:lstStyle>
            <a:lvl1pPr>
              <a:defRPr sz="3400">
                <a:solidFill>
                  <a:schemeClr val="folHlink"/>
                </a:solidFill>
              </a:defRPr>
            </a:lvl1pPr>
          </a:lstStyle>
          <a:p>
            <a:r>
              <a:rPr lang="ru-RU"/>
              <a:t>Образец заголовка</a:t>
            </a:r>
          </a:p>
        </p:txBody>
      </p:sp>
      <p:sp>
        <p:nvSpPr>
          <p:cNvPr id="3075" name="Rectangle 3"/>
          <p:cNvSpPr>
            <a:spLocks noGrp="1" noChangeArrowheads="1"/>
          </p:cNvSpPr>
          <p:nvPr>
            <p:ph type="subTitle" idx="1"/>
          </p:nvPr>
        </p:nvSpPr>
        <p:spPr>
          <a:xfrm>
            <a:off x="1179513" y="6092825"/>
            <a:ext cx="7280275" cy="360363"/>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323407913"/>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fld id="{12E17F9E-E511-4E3F-81F7-5FBB7CD64A17}" type="slidenum">
              <a:rPr lang="ru-RU" altLang="ru-RU"/>
              <a:pPr/>
              <a:t>‹#›</a:t>
            </a:fld>
            <a:endParaRPr lang="ru-RU" altLang="ru-RU"/>
          </a:p>
        </p:txBody>
      </p:sp>
    </p:spTree>
    <p:extLst>
      <p:ext uri="{BB962C8B-B14F-4D97-AF65-F5344CB8AC3E}">
        <p14:creationId xmlns:p14="http://schemas.microsoft.com/office/powerpoint/2010/main" val="777247556"/>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sz="quarter" idx="10"/>
          </p:nvPr>
        </p:nvSpPr>
        <p:spPr>
          <a:ln/>
        </p:spPr>
        <p:txBody>
          <a:bodyPr/>
          <a:lstStyle>
            <a:lvl1pPr>
              <a:defRPr/>
            </a:lvl1pPr>
          </a:lstStyle>
          <a:p>
            <a:fld id="{B227A8D6-8D51-4E04-BA35-9D9FC81AEE1B}" type="slidenum">
              <a:rPr lang="ru-RU" altLang="ru-RU"/>
              <a:pPr/>
              <a:t>‹#›</a:t>
            </a:fld>
            <a:endParaRPr lang="ru-RU" altLang="ru-RU"/>
          </a:p>
        </p:txBody>
      </p:sp>
    </p:spTree>
    <p:extLst>
      <p:ext uri="{BB962C8B-B14F-4D97-AF65-F5344CB8AC3E}">
        <p14:creationId xmlns:p14="http://schemas.microsoft.com/office/powerpoint/2010/main" val="1473413399"/>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ln/>
        </p:spPr>
        <p:txBody>
          <a:bodyPr/>
          <a:lstStyle>
            <a:lvl1pPr>
              <a:defRPr/>
            </a:lvl1pPr>
          </a:lstStyle>
          <a:p>
            <a:fld id="{34EB14C0-742D-43B3-9844-72A12C22CF59}" type="slidenum">
              <a:rPr lang="ru-RU" altLang="ru-RU"/>
              <a:pPr/>
              <a:t>‹#›</a:t>
            </a:fld>
            <a:endParaRPr lang="ru-RU" altLang="ru-RU"/>
          </a:p>
        </p:txBody>
      </p:sp>
    </p:spTree>
    <p:extLst>
      <p:ext uri="{BB962C8B-B14F-4D97-AF65-F5344CB8AC3E}">
        <p14:creationId xmlns:p14="http://schemas.microsoft.com/office/powerpoint/2010/main" val="431583289"/>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sz="quarter" idx="10"/>
          </p:nvPr>
        </p:nvSpPr>
        <p:spPr>
          <a:ln/>
        </p:spPr>
        <p:txBody>
          <a:bodyPr/>
          <a:lstStyle>
            <a:lvl1pPr>
              <a:defRPr/>
            </a:lvl1pPr>
          </a:lstStyle>
          <a:p>
            <a:fld id="{B33511DD-34DC-42A2-B6C0-0F03E63E850C}" type="slidenum">
              <a:rPr lang="ru-RU" altLang="ru-RU"/>
              <a:pPr/>
              <a:t>‹#›</a:t>
            </a:fld>
            <a:endParaRPr lang="ru-RU" altLang="ru-RU"/>
          </a:p>
        </p:txBody>
      </p:sp>
    </p:spTree>
    <p:extLst>
      <p:ext uri="{BB962C8B-B14F-4D97-AF65-F5344CB8AC3E}">
        <p14:creationId xmlns:p14="http://schemas.microsoft.com/office/powerpoint/2010/main" val="2334590803"/>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fld id="{F42CD024-BD8E-4DC3-8E90-9E3A1DF17873}" type="slidenum">
              <a:rPr lang="ru-RU" altLang="ru-RU"/>
              <a:pPr/>
              <a:t>‹#›</a:t>
            </a:fld>
            <a:endParaRPr lang="ru-RU" altLang="ru-RU"/>
          </a:p>
        </p:txBody>
      </p:sp>
    </p:spTree>
    <p:extLst>
      <p:ext uri="{BB962C8B-B14F-4D97-AF65-F5344CB8AC3E}">
        <p14:creationId xmlns:p14="http://schemas.microsoft.com/office/powerpoint/2010/main" val="3829040876"/>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sldNum" sz="quarter" idx="10"/>
          </p:nvPr>
        </p:nvSpPr>
        <p:spPr>
          <a:ln/>
        </p:spPr>
        <p:txBody>
          <a:bodyPr/>
          <a:lstStyle>
            <a:lvl1pPr>
              <a:defRPr/>
            </a:lvl1pPr>
          </a:lstStyle>
          <a:p>
            <a:fld id="{FE5AAA3A-DA5C-493A-AD7C-0D71A9F64CDE}" type="slidenum">
              <a:rPr lang="ru-RU" altLang="ru-RU"/>
              <a:pPr/>
              <a:t>‹#›</a:t>
            </a:fld>
            <a:endParaRPr lang="ru-RU" altLang="ru-RU"/>
          </a:p>
        </p:txBody>
      </p:sp>
    </p:spTree>
    <p:extLst>
      <p:ext uri="{BB962C8B-B14F-4D97-AF65-F5344CB8AC3E}">
        <p14:creationId xmlns:p14="http://schemas.microsoft.com/office/powerpoint/2010/main" val="3658481151"/>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D2D58AEC-DE51-4C81-AEDA-C80CC6AFA7EE}" type="slidenum">
              <a:rPr lang="ru-RU" altLang="ru-RU"/>
              <a:pPr/>
              <a:t>‹#›</a:t>
            </a:fld>
            <a:endParaRPr lang="ru-RU" altLang="ru-RU"/>
          </a:p>
        </p:txBody>
      </p:sp>
    </p:spTree>
    <p:extLst>
      <p:ext uri="{BB962C8B-B14F-4D97-AF65-F5344CB8AC3E}">
        <p14:creationId xmlns:p14="http://schemas.microsoft.com/office/powerpoint/2010/main" val="2727175812"/>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ln/>
        </p:spPr>
        <p:txBody>
          <a:bodyPr/>
          <a:lstStyle>
            <a:lvl1pPr>
              <a:defRPr/>
            </a:lvl1pPr>
          </a:lstStyle>
          <a:p>
            <a:fld id="{761FF96F-DDEB-41E2-8F73-0ADF56DC2D57}" type="slidenum">
              <a:rPr lang="ru-RU" altLang="ru-RU"/>
              <a:pPr/>
              <a:t>‹#›</a:t>
            </a:fld>
            <a:endParaRPr lang="ru-RU" altLang="ru-RU"/>
          </a:p>
        </p:txBody>
      </p:sp>
    </p:spTree>
    <p:extLst>
      <p:ext uri="{BB962C8B-B14F-4D97-AF65-F5344CB8AC3E}">
        <p14:creationId xmlns:p14="http://schemas.microsoft.com/office/powerpoint/2010/main" val="2235262373"/>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ln/>
        </p:spPr>
        <p:txBody>
          <a:bodyPr/>
          <a:lstStyle>
            <a:lvl1pPr>
              <a:defRPr/>
            </a:lvl1pPr>
          </a:lstStyle>
          <a:p>
            <a:fld id="{629C51A1-17DB-44C2-95FB-07F3DCB422BE}" type="slidenum">
              <a:rPr lang="ru-RU" altLang="ru-RU"/>
              <a:pPr/>
              <a:t>‹#›</a:t>
            </a:fld>
            <a:endParaRPr lang="ru-RU" altLang="ru-RU"/>
          </a:p>
        </p:txBody>
      </p:sp>
    </p:spTree>
    <p:extLst>
      <p:ext uri="{BB962C8B-B14F-4D97-AF65-F5344CB8AC3E}">
        <p14:creationId xmlns:p14="http://schemas.microsoft.com/office/powerpoint/2010/main" val="4152247812"/>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fld id="{534811D5-981B-4BA4-AD28-F7C6414A8734}" type="slidenum">
              <a:rPr lang="ru-RU" altLang="ru-RU"/>
              <a:pPr/>
              <a:t>‹#›</a:t>
            </a:fld>
            <a:endParaRPr lang="ru-RU" altLang="ru-RU"/>
          </a:p>
        </p:txBody>
      </p:sp>
    </p:spTree>
    <p:extLst>
      <p:ext uri="{BB962C8B-B14F-4D97-AF65-F5344CB8AC3E}">
        <p14:creationId xmlns:p14="http://schemas.microsoft.com/office/powerpoint/2010/main" val="3016889170"/>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fld id="{0B5D9463-6AE0-41DE-BBA4-81ABD5856D78}" type="slidenum">
              <a:rPr lang="ru-RU" altLang="ru-RU"/>
              <a:pPr/>
              <a:t>‹#›</a:t>
            </a:fld>
            <a:endParaRPr lang="ru-RU" altLang="ru-RU"/>
          </a:p>
        </p:txBody>
      </p:sp>
    </p:spTree>
    <p:extLst>
      <p:ext uri="{BB962C8B-B14F-4D97-AF65-F5344CB8AC3E}">
        <p14:creationId xmlns:p14="http://schemas.microsoft.com/office/powerpoint/2010/main" val="89141019"/>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313" y="1557338"/>
            <a:ext cx="8207375" cy="4527550"/>
          </a:xfrm>
        </p:spPr>
        <p:txBody>
          <a:bodyPr/>
          <a:lstStyle/>
          <a:p>
            <a:pPr lvl="0"/>
            <a:endParaRPr lang="ru-RU" noProof="0"/>
          </a:p>
        </p:txBody>
      </p:sp>
      <p:sp>
        <p:nvSpPr>
          <p:cNvPr id="4" name="Rectangle 3"/>
          <p:cNvSpPr>
            <a:spLocks noGrp="1" noChangeArrowheads="1"/>
          </p:cNvSpPr>
          <p:nvPr>
            <p:ph type="sldNum" sz="quarter" idx="10"/>
          </p:nvPr>
        </p:nvSpPr>
        <p:spPr>
          <a:ln/>
        </p:spPr>
        <p:txBody>
          <a:bodyPr/>
          <a:lstStyle>
            <a:lvl1pPr>
              <a:defRPr/>
            </a:lvl1pPr>
          </a:lstStyle>
          <a:p>
            <a:fld id="{2A1C4C19-F004-49E5-9D34-A835F61488F6}" type="slidenum">
              <a:rPr lang="ru-RU" altLang="ru-RU"/>
              <a:pPr/>
              <a:t>‹#›</a:t>
            </a:fld>
            <a:endParaRPr lang="ru-RU" altLang="ru-RU"/>
          </a:p>
        </p:txBody>
      </p:sp>
    </p:spTree>
    <p:extLst>
      <p:ext uri="{BB962C8B-B14F-4D97-AF65-F5344CB8AC3E}">
        <p14:creationId xmlns:p14="http://schemas.microsoft.com/office/powerpoint/2010/main" val="1260854784"/>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68313" y="0"/>
            <a:ext cx="8424862" cy="627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омер слайда 2"/>
          <p:cNvSpPr>
            <a:spLocks noGrp="1"/>
          </p:cNvSpPr>
          <p:nvPr>
            <p:ph type="sldNum" sz="quarter" idx="10"/>
          </p:nvPr>
        </p:nvSpPr>
        <p:spPr>
          <a:xfrm>
            <a:off x="8259763" y="6448425"/>
            <a:ext cx="627062" cy="377825"/>
          </a:xfrm>
        </p:spPr>
        <p:txBody>
          <a:bodyPr/>
          <a:lstStyle>
            <a:lvl1pPr>
              <a:defRPr/>
            </a:lvl1pPr>
          </a:lstStyle>
          <a:p>
            <a:fld id="{389F316B-FBA9-4593-8729-D09AB87C11C9}" type="slidenum">
              <a:rPr lang="ru-RU" altLang="ru-RU"/>
              <a:pPr/>
              <a:t>‹#›</a:t>
            </a:fld>
            <a:endParaRPr lang="ru-RU" altLang="ru-RU"/>
          </a:p>
        </p:txBody>
      </p:sp>
    </p:spTree>
    <p:extLst>
      <p:ext uri="{BB962C8B-B14F-4D97-AF65-F5344CB8AC3E}">
        <p14:creationId xmlns:p14="http://schemas.microsoft.com/office/powerpoint/2010/main" val="2197069799"/>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260350"/>
            <a:ext cx="181133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navigation8" descr="ujk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82613" y="2181225"/>
            <a:ext cx="7866062" cy="1223963"/>
          </a:xfrm>
          <a:ln/>
          <a:effectLst/>
        </p:spPr>
        <p:txBody>
          <a:bodyPr/>
          <a:lstStyle>
            <a:lvl1pPr>
              <a:defRPr sz="3400">
                <a:solidFill>
                  <a:schemeClr val="hlink"/>
                </a:solidFill>
              </a:defRPr>
            </a:lvl1pPr>
          </a:lstStyle>
          <a:p>
            <a:r>
              <a:rPr lang="ru-RU" smtClean="0"/>
              <a:t>Образец заголовка</a:t>
            </a:r>
            <a:endParaRPr lang="ru-RU" dirty="0"/>
          </a:p>
        </p:txBody>
      </p:sp>
      <p:sp>
        <p:nvSpPr>
          <p:cNvPr id="3075" name="Rectangle 3"/>
          <p:cNvSpPr>
            <a:spLocks noGrp="1" noChangeArrowheads="1"/>
          </p:cNvSpPr>
          <p:nvPr>
            <p:ph type="subTitle" idx="1"/>
          </p:nvPr>
        </p:nvSpPr>
        <p:spPr>
          <a:xfrm>
            <a:off x="582613" y="3789363"/>
            <a:ext cx="6653212" cy="647700"/>
          </a:xfrm>
        </p:spPr>
        <p:txBody>
          <a:bodyPr anchor="ctr"/>
          <a:lstStyle>
            <a:lvl1pPr marL="0" indent="0">
              <a:buFontTx/>
              <a:buNone/>
              <a:defRPr b="1">
                <a:solidFill>
                  <a:schemeClr val="bg2"/>
                </a:solidFill>
              </a:defRPr>
            </a:lvl1pPr>
          </a:lstStyle>
          <a:p>
            <a:r>
              <a:rPr lang="ru-RU" smtClean="0"/>
              <a:t>Образец подзаголовка</a:t>
            </a:r>
            <a:endParaRPr lang="ru-RU"/>
          </a:p>
        </p:txBody>
      </p:sp>
    </p:spTree>
    <p:extLst>
      <p:ext uri="{BB962C8B-B14F-4D97-AF65-F5344CB8AC3E}">
        <p14:creationId xmlns:p14="http://schemas.microsoft.com/office/powerpoint/2010/main" val="4120736730"/>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760EAA-3E13-4970-A6C4-2B18767C13AE}" type="slidenum">
              <a:rPr lang="ru-RU" altLang="ru-RU"/>
              <a:pPr/>
              <a:t>‹#›</a:t>
            </a:fld>
            <a:endParaRPr lang="ru-RU" altLang="ru-RU"/>
          </a:p>
        </p:txBody>
      </p:sp>
    </p:spTree>
    <p:extLst>
      <p:ext uri="{BB962C8B-B14F-4D97-AF65-F5344CB8AC3E}">
        <p14:creationId xmlns:p14="http://schemas.microsoft.com/office/powerpoint/2010/main" val="404126400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68313" y="1125538"/>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56150" y="1125538"/>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fld id="{3FFAE39E-832B-446C-A4DB-E806FDA8121C}" type="slidenum">
              <a:rPr lang="ru-RU" altLang="ru-RU"/>
              <a:pPr/>
              <a:t>‹#›</a:t>
            </a:fld>
            <a:endParaRPr lang="ru-RU" altLang="ru-RU"/>
          </a:p>
        </p:txBody>
      </p:sp>
    </p:spTree>
    <p:extLst>
      <p:ext uri="{BB962C8B-B14F-4D97-AF65-F5344CB8AC3E}">
        <p14:creationId xmlns:p14="http://schemas.microsoft.com/office/powerpoint/2010/main" val="2682826071"/>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07CFFFED-ADBE-4B38-8A39-13AB35209AB6}" type="slidenum">
              <a:rPr lang="ru-RU" altLang="ru-RU"/>
              <a:pPr/>
              <a:t>‹#›</a:t>
            </a:fld>
            <a:endParaRPr lang="ru-RU" altLang="ru-RU"/>
          </a:p>
        </p:txBody>
      </p:sp>
    </p:spTree>
    <p:extLst>
      <p:ext uri="{BB962C8B-B14F-4D97-AF65-F5344CB8AC3E}">
        <p14:creationId xmlns:p14="http://schemas.microsoft.com/office/powerpoint/2010/main" val="893609575"/>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6CB1A2E9-48E8-4F5E-9586-62152068566B}" type="slidenum">
              <a:rPr lang="ru-RU" altLang="ru-RU"/>
              <a:pPr/>
              <a:t>‹#›</a:t>
            </a:fld>
            <a:endParaRPr lang="ru-RU" altLang="ru-RU"/>
          </a:p>
        </p:txBody>
      </p:sp>
    </p:spTree>
    <p:extLst>
      <p:ext uri="{BB962C8B-B14F-4D97-AF65-F5344CB8AC3E}">
        <p14:creationId xmlns:p14="http://schemas.microsoft.com/office/powerpoint/2010/main" val="1116800339"/>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F2A9C312-F7AC-45CA-B906-34929F54DD5F}" type="slidenum">
              <a:rPr lang="ru-RU" altLang="ru-RU"/>
              <a:pPr/>
              <a:t>‹#›</a:t>
            </a:fld>
            <a:endParaRPr lang="ru-RU" altLang="ru-RU"/>
          </a:p>
        </p:txBody>
      </p:sp>
    </p:spTree>
    <p:extLst>
      <p:ext uri="{BB962C8B-B14F-4D97-AF65-F5344CB8AC3E}">
        <p14:creationId xmlns:p14="http://schemas.microsoft.com/office/powerpoint/2010/main" val="1648977764"/>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E951B793-323F-4718-85D1-93C6FEB38F91}" type="slidenum">
              <a:rPr lang="ru-RU" altLang="ru-RU"/>
              <a:pPr/>
              <a:t>‹#›</a:t>
            </a:fld>
            <a:endParaRPr lang="ru-RU" altLang="ru-RU"/>
          </a:p>
        </p:txBody>
      </p:sp>
    </p:spTree>
    <p:extLst>
      <p:ext uri="{BB962C8B-B14F-4D97-AF65-F5344CB8AC3E}">
        <p14:creationId xmlns:p14="http://schemas.microsoft.com/office/powerpoint/2010/main" val="2520140585"/>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C67D64AD-1ED9-4C0F-B950-B674BC0FFFCD}" type="slidenum">
              <a:rPr lang="ru-RU" altLang="ru-RU"/>
              <a:pPr/>
              <a:t>‹#›</a:t>
            </a:fld>
            <a:endParaRPr lang="ru-RU" altLang="ru-RU"/>
          </a:p>
        </p:txBody>
      </p:sp>
    </p:spTree>
    <p:extLst>
      <p:ext uri="{BB962C8B-B14F-4D97-AF65-F5344CB8AC3E}">
        <p14:creationId xmlns:p14="http://schemas.microsoft.com/office/powerpoint/2010/main" val="4200565051"/>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24958815-9779-47C9-BC0A-61E8860C1AF0}" type="slidenum">
              <a:rPr lang="ru-RU" altLang="ru-RU"/>
              <a:pPr/>
              <a:t>‹#›</a:t>
            </a:fld>
            <a:endParaRPr lang="ru-RU" altLang="ru-RU"/>
          </a:p>
        </p:txBody>
      </p:sp>
    </p:spTree>
    <p:extLst>
      <p:ext uri="{BB962C8B-B14F-4D97-AF65-F5344CB8AC3E}">
        <p14:creationId xmlns:p14="http://schemas.microsoft.com/office/powerpoint/2010/main" val="710212944"/>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B3DCFC33-68F8-4531-8731-73192666479F}" type="slidenum">
              <a:rPr lang="ru-RU" altLang="ru-RU"/>
              <a:pPr/>
              <a:t>‹#›</a:t>
            </a:fld>
            <a:endParaRPr lang="ru-RU" altLang="ru-RU"/>
          </a:p>
        </p:txBody>
      </p:sp>
    </p:spTree>
    <p:extLst>
      <p:ext uri="{BB962C8B-B14F-4D97-AF65-F5344CB8AC3E}">
        <p14:creationId xmlns:p14="http://schemas.microsoft.com/office/powerpoint/2010/main" val="1153018728"/>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720FDED7-8D3F-4BDC-9FFF-E351F6036842}" type="slidenum">
              <a:rPr lang="ru-RU" altLang="ru-RU"/>
              <a:pPr/>
              <a:t>‹#›</a:t>
            </a:fld>
            <a:endParaRPr lang="ru-RU" altLang="ru-RU"/>
          </a:p>
        </p:txBody>
      </p:sp>
    </p:spTree>
    <p:extLst>
      <p:ext uri="{BB962C8B-B14F-4D97-AF65-F5344CB8AC3E}">
        <p14:creationId xmlns:p14="http://schemas.microsoft.com/office/powerpoint/2010/main" val="236102877"/>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E38ED7-85DB-4264-8473-4440C8022ED0}" type="slidenum">
              <a:rPr lang="ru-RU" altLang="ru-RU"/>
              <a:pPr/>
              <a:t>‹#›</a:t>
            </a:fld>
            <a:endParaRPr lang="ru-RU" altLang="ru-RU"/>
          </a:p>
        </p:txBody>
      </p:sp>
    </p:spTree>
    <p:extLst>
      <p:ext uri="{BB962C8B-B14F-4D97-AF65-F5344CB8AC3E}">
        <p14:creationId xmlns:p14="http://schemas.microsoft.com/office/powerpoint/2010/main" val="715371010"/>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115888"/>
            <a:ext cx="181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userDrawn="1"/>
        </p:nvSpPr>
        <p:spPr>
          <a:xfrm>
            <a:off x="2174875" y="1412875"/>
            <a:ext cx="6948488" cy="431800"/>
          </a:xfrm>
          <a:prstGeom prst="rect">
            <a:avLst/>
          </a:prstGeom>
          <a:effectLst/>
        </p:spPr>
        <p:style>
          <a:lnRef idx="3">
            <a:schemeClr val="lt1"/>
          </a:lnRef>
          <a:fillRef idx="1001">
            <a:schemeClr val="lt1"/>
          </a:fillRef>
          <a:effectRef idx="1">
            <a:schemeClr val="accent3"/>
          </a:effectRef>
          <a:fontRef idx="minor">
            <a:schemeClr val="lt1"/>
          </a:fontRef>
        </p:style>
        <p:txBody>
          <a:bodyPr anchor="ctr"/>
          <a:lstStyle/>
          <a:p>
            <a:pPr algn="ctr">
              <a:defRPr/>
            </a:pPr>
            <a:endParaRPr lang="ru-RU"/>
          </a:p>
        </p:txBody>
      </p:sp>
      <p:sp>
        <p:nvSpPr>
          <p:cNvPr id="10242" name="Rectangle 2"/>
          <p:cNvSpPr>
            <a:spLocks noGrp="1" noChangeArrowheads="1"/>
          </p:cNvSpPr>
          <p:nvPr>
            <p:ph type="ctrTitle"/>
          </p:nvPr>
        </p:nvSpPr>
        <p:spPr>
          <a:xfrm>
            <a:off x="582613" y="2181225"/>
            <a:ext cx="7866062" cy="1223963"/>
          </a:xfrm>
          <a:ln/>
          <a:effectLst/>
        </p:spPr>
        <p:txBody>
          <a:bodyPr/>
          <a:lstStyle>
            <a:lvl1pPr>
              <a:defRPr sz="3400">
                <a:solidFill>
                  <a:schemeClr val="hlink"/>
                </a:solidFill>
              </a:defRPr>
            </a:lvl1pPr>
          </a:lstStyle>
          <a:p>
            <a:r>
              <a:rPr lang="ru-RU" smtClean="0"/>
              <a:t>Образец заголовка</a:t>
            </a:r>
            <a:endParaRPr lang="ru-RU"/>
          </a:p>
        </p:txBody>
      </p:sp>
      <p:sp>
        <p:nvSpPr>
          <p:cNvPr id="10243" name="Rectangle 3"/>
          <p:cNvSpPr>
            <a:spLocks noGrp="1" noChangeArrowheads="1"/>
          </p:cNvSpPr>
          <p:nvPr>
            <p:ph type="subTitle" idx="1"/>
          </p:nvPr>
        </p:nvSpPr>
        <p:spPr>
          <a:xfrm>
            <a:off x="582613" y="3644900"/>
            <a:ext cx="6688137" cy="1008063"/>
          </a:xfrm>
        </p:spPr>
        <p:txBody>
          <a:bodyPr anchor="ctr"/>
          <a:lstStyle>
            <a:lvl1pPr marL="0" indent="0">
              <a:buFontTx/>
              <a:buNone/>
              <a:defRPr sz="2800" b="1">
                <a:solidFill>
                  <a:schemeClr val="bg2"/>
                </a:solidFill>
              </a:defRPr>
            </a:lvl1pPr>
          </a:lstStyle>
          <a:p>
            <a:r>
              <a:rPr lang="ru-RU" smtClean="0"/>
              <a:t>Образец подзаголовка</a:t>
            </a:r>
            <a:endParaRPr lang="ru-RU"/>
          </a:p>
        </p:txBody>
      </p:sp>
    </p:spTree>
    <p:extLst>
      <p:ext uri="{BB962C8B-B14F-4D97-AF65-F5344CB8AC3E}">
        <p14:creationId xmlns:p14="http://schemas.microsoft.com/office/powerpoint/2010/main" val="1672801094"/>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fld id="{1297E487-FB91-405E-88A9-D553F4937EAE}" type="slidenum">
              <a:rPr lang="ru-RU" altLang="ru-RU"/>
              <a:pPr/>
              <a:t>‹#›</a:t>
            </a:fld>
            <a:endParaRPr lang="ru-RU" altLang="ru-RU"/>
          </a:p>
        </p:txBody>
      </p:sp>
    </p:spTree>
    <p:extLst>
      <p:ext uri="{BB962C8B-B14F-4D97-AF65-F5344CB8AC3E}">
        <p14:creationId xmlns:p14="http://schemas.microsoft.com/office/powerpoint/2010/main" val="478842523"/>
      </p:ext>
    </p:extLst>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03F7DF99-DADA-4F08-8D35-E908DC2670DB}" type="slidenum">
              <a:rPr lang="ru-RU" altLang="ru-RU"/>
              <a:pPr/>
              <a:t>‹#›</a:t>
            </a:fld>
            <a:endParaRPr lang="ru-RU" altLang="ru-RU"/>
          </a:p>
        </p:txBody>
      </p:sp>
    </p:spTree>
    <p:extLst>
      <p:ext uri="{BB962C8B-B14F-4D97-AF65-F5344CB8AC3E}">
        <p14:creationId xmlns:p14="http://schemas.microsoft.com/office/powerpoint/2010/main" val="739670483"/>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1B8FB1B6-B449-4FE7-81FA-29C8ECD4CD22}" type="slidenum">
              <a:rPr lang="ru-RU" altLang="ru-RU"/>
              <a:pPr/>
              <a:t>‹#›</a:t>
            </a:fld>
            <a:endParaRPr lang="ru-RU" altLang="ru-RU"/>
          </a:p>
        </p:txBody>
      </p:sp>
    </p:spTree>
    <p:extLst>
      <p:ext uri="{BB962C8B-B14F-4D97-AF65-F5344CB8AC3E}">
        <p14:creationId xmlns:p14="http://schemas.microsoft.com/office/powerpoint/2010/main" val="3260428935"/>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82FCA2FF-AA08-4C10-871C-859AA1277D31}" type="slidenum">
              <a:rPr lang="ru-RU" altLang="ru-RU"/>
              <a:pPr/>
              <a:t>‹#›</a:t>
            </a:fld>
            <a:endParaRPr lang="ru-RU" altLang="ru-RU"/>
          </a:p>
        </p:txBody>
      </p:sp>
    </p:spTree>
    <p:extLst>
      <p:ext uri="{BB962C8B-B14F-4D97-AF65-F5344CB8AC3E}">
        <p14:creationId xmlns:p14="http://schemas.microsoft.com/office/powerpoint/2010/main" val="1729020445"/>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F9920E0B-861C-46E2-921F-B7AE7C8B13CB}" type="slidenum">
              <a:rPr lang="ru-RU" altLang="ru-RU"/>
              <a:pPr/>
              <a:t>‹#›</a:t>
            </a:fld>
            <a:endParaRPr lang="ru-RU" altLang="ru-RU"/>
          </a:p>
        </p:txBody>
      </p:sp>
    </p:spTree>
    <p:extLst>
      <p:ext uri="{BB962C8B-B14F-4D97-AF65-F5344CB8AC3E}">
        <p14:creationId xmlns:p14="http://schemas.microsoft.com/office/powerpoint/2010/main" val="2197885946"/>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A419AA30-A482-424B-ACB8-AD565968E75D}" type="slidenum">
              <a:rPr lang="ru-RU" altLang="ru-RU"/>
              <a:pPr/>
              <a:t>‹#›</a:t>
            </a:fld>
            <a:endParaRPr lang="ru-RU" altLang="ru-RU"/>
          </a:p>
        </p:txBody>
      </p:sp>
    </p:spTree>
    <p:extLst>
      <p:ext uri="{BB962C8B-B14F-4D97-AF65-F5344CB8AC3E}">
        <p14:creationId xmlns:p14="http://schemas.microsoft.com/office/powerpoint/2010/main" val="3326343673"/>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E2006495-C6BB-4A2C-B37F-0846DE9282A1}" type="slidenum">
              <a:rPr lang="ru-RU" altLang="ru-RU"/>
              <a:pPr/>
              <a:t>‹#›</a:t>
            </a:fld>
            <a:endParaRPr lang="ru-RU" altLang="ru-RU"/>
          </a:p>
        </p:txBody>
      </p:sp>
    </p:spTree>
    <p:extLst>
      <p:ext uri="{BB962C8B-B14F-4D97-AF65-F5344CB8AC3E}">
        <p14:creationId xmlns:p14="http://schemas.microsoft.com/office/powerpoint/2010/main" val="485288730"/>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31010E06-72AE-46C5-8F82-F9C0EEEFBB35}" type="slidenum">
              <a:rPr lang="ru-RU" altLang="ru-RU"/>
              <a:pPr/>
              <a:t>‹#›</a:t>
            </a:fld>
            <a:endParaRPr lang="ru-RU" altLang="ru-RU"/>
          </a:p>
        </p:txBody>
      </p:sp>
    </p:spTree>
    <p:extLst>
      <p:ext uri="{BB962C8B-B14F-4D97-AF65-F5344CB8AC3E}">
        <p14:creationId xmlns:p14="http://schemas.microsoft.com/office/powerpoint/2010/main" val="1801222125"/>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8D3D4469-355A-4506-88FC-4059DCE18B30}" type="slidenum">
              <a:rPr lang="ru-RU" altLang="ru-RU"/>
              <a:pPr/>
              <a:t>‹#›</a:t>
            </a:fld>
            <a:endParaRPr lang="ru-RU" altLang="ru-RU"/>
          </a:p>
        </p:txBody>
      </p:sp>
    </p:spTree>
    <p:extLst>
      <p:ext uri="{BB962C8B-B14F-4D97-AF65-F5344CB8AC3E}">
        <p14:creationId xmlns:p14="http://schemas.microsoft.com/office/powerpoint/2010/main" val="3124287153"/>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41118D-7F9B-4475-94A7-1EED06BD8445}" type="slidenum">
              <a:rPr lang="ru-RU" altLang="ru-RU"/>
              <a:pPr/>
              <a:t>‹#›</a:t>
            </a:fld>
            <a:endParaRPr lang="ru-RU" altLang="ru-RU"/>
          </a:p>
        </p:txBody>
      </p:sp>
    </p:spTree>
    <p:extLst>
      <p:ext uri="{BB962C8B-B14F-4D97-AF65-F5344CB8AC3E}">
        <p14:creationId xmlns:p14="http://schemas.microsoft.com/office/powerpoint/2010/main" val="4180629296"/>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A0BA0E97-E390-4051-BD9D-63E22EAE1E5B}" type="slidenum">
              <a:rPr lang="ru-RU" altLang="ru-RU"/>
              <a:pPr/>
              <a:t>‹#›</a:t>
            </a:fld>
            <a:endParaRPr lang="ru-RU" altLang="ru-RU"/>
          </a:p>
        </p:txBody>
      </p:sp>
    </p:spTree>
    <p:extLst>
      <p:ext uri="{BB962C8B-B14F-4D97-AF65-F5344CB8AC3E}">
        <p14:creationId xmlns:p14="http://schemas.microsoft.com/office/powerpoint/2010/main" val="2952705146"/>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fld id="{756A481C-D709-4037-8550-C76B3EA3EE82}" type="slidenum">
              <a:rPr lang="ru-RU" altLang="ru-RU"/>
              <a:pPr/>
              <a:t>‹#›</a:t>
            </a:fld>
            <a:endParaRPr lang="ru-RU" altLang="ru-RU"/>
          </a:p>
        </p:txBody>
      </p:sp>
    </p:spTree>
    <p:extLst>
      <p:ext uri="{BB962C8B-B14F-4D97-AF65-F5344CB8AC3E}">
        <p14:creationId xmlns:p14="http://schemas.microsoft.com/office/powerpoint/2010/main" val="3155043447"/>
      </p:ext>
    </p:extLst>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313" y="1557338"/>
            <a:ext cx="82073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313" y="3897313"/>
            <a:ext cx="82073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FB30AE32-E363-44CE-9C78-12767FB6CA5C}" type="slidenum">
              <a:rPr lang="ru-RU" altLang="ru-RU"/>
              <a:pPr/>
              <a:t>‹#›</a:t>
            </a:fld>
            <a:endParaRPr lang="ru-RU" altLang="ru-RU"/>
          </a:p>
        </p:txBody>
      </p:sp>
    </p:spTree>
    <p:extLst>
      <p:ext uri="{BB962C8B-B14F-4D97-AF65-F5344CB8AC3E}">
        <p14:creationId xmlns:p14="http://schemas.microsoft.com/office/powerpoint/2010/main" val="3703840087"/>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313" y="1557338"/>
            <a:ext cx="8207375" cy="4527550"/>
          </a:xfrm>
        </p:spPr>
        <p:txBody>
          <a:bodyPr/>
          <a:lstStyle/>
          <a:p>
            <a:pPr lvl="0"/>
            <a:r>
              <a:rPr lang="ru-RU" noProof="0" smtClean="0"/>
              <a:t>Вставка таблицы</a:t>
            </a:r>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AD9A01BE-B18C-4F85-B99E-0F67BFBF8C79}" type="slidenum">
              <a:rPr lang="ru-RU" altLang="ru-RU"/>
              <a:pPr/>
              <a:t>‹#›</a:t>
            </a:fld>
            <a:endParaRPr lang="ru-RU" altLang="ru-RU"/>
          </a:p>
        </p:txBody>
      </p:sp>
    </p:spTree>
    <p:extLst>
      <p:ext uri="{BB962C8B-B14F-4D97-AF65-F5344CB8AC3E}">
        <p14:creationId xmlns:p14="http://schemas.microsoft.com/office/powerpoint/2010/main" val="2674874118"/>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313" y="1557338"/>
            <a:ext cx="4027487" cy="4527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207F3D3E-55A0-4F60-9D50-09057A95FF41}" type="slidenum">
              <a:rPr lang="ru-RU" altLang="ru-RU"/>
              <a:pPr/>
              <a:t>‹#›</a:t>
            </a:fld>
            <a:endParaRPr lang="ru-RU" altLang="ru-RU"/>
          </a:p>
        </p:txBody>
      </p:sp>
    </p:spTree>
    <p:extLst>
      <p:ext uri="{BB962C8B-B14F-4D97-AF65-F5344CB8AC3E}">
        <p14:creationId xmlns:p14="http://schemas.microsoft.com/office/powerpoint/2010/main" val="1584778874"/>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68313" y="1557338"/>
            <a:ext cx="8207375" cy="4527550"/>
          </a:xfrm>
        </p:spPr>
        <p:txBody>
          <a:bodyPr/>
          <a:lstStyle/>
          <a:p>
            <a:pPr lvl="0"/>
            <a:r>
              <a:rPr lang="ru-RU" noProof="0" smtClean="0"/>
              <a:t>Вставка диаграммы</a:t>
            </a:r>
            <a:endParaRPr lang="ru-RU" noProof="0"/>
          </a:p>
        </p:txBody>
      </p:sp>
      <p:sp>
        <p:nvSpPr>
          <p:cNvPr id="4" name="Rectangle 3"/>
          <p:cNvSpPr>
            <a:spLocks noGrp="1" noChangeArrowheads="1"/>
          </p:cNvSpPr>
          <p:nvPr>
            <p:ph type="sldNum" sz="quarter" idx="10"/>
          </p:nvPr>
        </p:nvSpPr>
        <p:spPr>
          <a:xfrm>
            <a:off x="8332788" y="6448425"/>
            <a:ext cx="811212" cy="3778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4ACA1A-602E-4BA3-A28D-2DA7183DF78C}" type="slidenum">
              <a:rPr lang="ru-RU" altLang="ru-RU"/>
              <a:pPr/>
              <a:t>‹#›</a:t>
            </a:fld>
            <a:endParaRPr lang="ru-RU" altLang="ru-RU"/>
          </a:p>
        </p:txBody>
      </p:sp>
    </p:spTree>
    <p:extLst>
      <p:ext uri="{BB962C8B-B14F-4D97-AF65-F5344CB8AC3E}">
        <p14:creationId xmlns:p14="http://schemas.microsoft.com/office/powerpoint/2010/main" val="2975684881"/>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navigation1"/>
          <p:cNvSpPr>
            <a:spLocks noChangeArrowheads="1"/>
          </p:cNvSpPr>
          <p:nvPr userDrawn="1"/>
        </p:nvSpPr>
        <p:spPr bwMode="auto">
          <a:xfrm>
            <a:off x="57054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1</a:t>
            </a:r>
          </a:p>
        </p:txBody>
      </p:sp>
      <p:sp>
        <p:nvSpPr>
          <p:cNvPr id="5" name="navigation2"/>
          <p:cNvSpPr>
            <a:spLocks noChangeArrowheads="1"/>
          </p:cNvSpPr>
          <p:nvPr userDrawn="1"/>
        </p:nvSpPr>
        <p:spPr bwMode="auto">
          <a:xfrm>
            <a:off x="6069013" y="1076325"/>
            <a:ext cx="360362"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hlink"/>
                </a:solidFill>
              </a:rPr>
              <a:t>2</a:t>
            </a:r>
          </a:p>
        </p:txBody>
      </p:sp>
      <p:sp>
        <p:nvSpPr>
          <p:cNvPr id="6" name="navigation3"/>
          <p:cNvSpPr>
            <a:spLocks noChangeArrowheads="1"/>
          </p:cNvSpPr>
          <p:nvPr userDrawn="1"/>
        </p:nvSpPr>
        <p:spPr bwMode="auto">
          <a:xfrm>
            <a:off x="6432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3</a:t>
            </a:r>
          </a:p>
        </p:txBody>
      </p:sp>
      <p:sp>
        <p:nvSpPr>
          <p:cNvPr id="7" name="navigation4"/>
          <p:cNvSpPr>
            <a:spLocks noChangeArrowheads="1"/>
          </p:cNvSpPr>
          <p:nvPr userDrawn="1"/>
        </p:nvSpPr>
        <p:spPr bwMode="auto">
          <a:xfrm>
            <a:off x="679608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4</a:t>
            </a:r>
          </a:p>
        </p:txBody>
      </p:sp>
      <p:sp>
        <p:nvSpPr>
          <p:cNvPr id="8" name="navigation5"/>
          <p:cNvSpPr>
            <a:spLocks noChangeArrowheads="1"/>
          </p:cNvSpPr>
          <p:nvPr userDrawn="1"/>
        </p:nvSpPr>
        <p:spPr bwMode="auto">
          <a:xfrm>
            <a:off x="715962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5</a:t>
            </a:r>
          </a:p>
        </p:txBody>
      </p:sp>
      <p:sp>
        <p:nvSpPr>
          <p:cNvPr id="9" name="navigation6"/>
          <p:cNvSpPr>
            <a:spLocks noChangeArrowheads="1"/>
          </p:cNvSpPr>
          <p:nvPr userDrawn="1"/>
        </p:nvSpPr>
        <p:spPr bwMode="auto">
          <a:xfrm>
            <a:off x="75247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6</a:t>
            </a:r>
          </a:p>
        </p:txBody>
      </p:sp>
      <p:pic>
        <p:nvPicPr>
          <p:cNvPr id="10" name="Рисунок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60350"/>
            <a:ext cx="181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smtClean="0"/>
              <a:t>Образец подзаголовка</a:t>
            </a:r>
            <a:endParaRPr lang="ru-RU"/>
          </a:p>
        </p:txBody>
      </p:sp>
      <p:sp>
        <p:nvSpPr>
          <p:cNvPr id="99331"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smtClean="0"/>
              <a:t>Образец заголовка</a:t>
            </a:r>
            <a:endParaRPr lang="ru-RU"/>
          </a:p>
        </p:txBody>
      </p:sp>
    </p:spTree>
    <p:extLst>
      <p:ext uri="{BB962C8B-B14F-4D97-AF65-F5344CB8AC3E}">
        <p14:creationId xmlns:p14="http://schemas.microsoft.com/office/powerpoint/2010/main" val="2040562121"/>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BCF4C0A6-8B51-4524-9BD6-3209B950A46E}" type="slidenum">
              <a:rPr lang="ru-RU" altLang="ru-RU"/>
              <a:pPr/>
              <a:t>‹#›</a:t>
            </a:fld>
            <a:endParaRPr lang="ru-RU" altLang="ru-RU"/>
          </a:p>
        </p:txBody>
      </p:sp>
    </p:spTree>
    <p:extLst>
      <p:ext uri="{BB962C8B-B14F-4D97-AF65-F5344CB8AC3E}">
        <p14:creationId xmlns:p14="http://schemas.microsoft.com/office/powerpoint/2010/main" val="3236198399"/>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fld id="{459CC977-B9A6-4514-812F-E4CB3FE12B89}" type="slidenum">
              <a:rPr lang="ru-RU" altLang="ru-RU"/>
              <a:pPr/>
              <a:t>‹#›</a:t>
            </a:fld>
            <a:endParaRPr lang="ru-RU" altLang="ru-RU"/>
          </a:p>
        </p:txBody>
      </p:sp>
    </p:spTree>
    <p:extLst>
      <p:ext uri="{BB962C8B-B14F-4D97-AF65-F5344CB8AC3E}">
        <p14:creationId xmlns:p14="http://schemas.microsoft.com/office/powerpoint/2010/main" val="1776970065"/>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fld id="{D61E7705-2E2F-4F9C-B90B-A4171A07F61F}" type="slidenum">
              <a:rPr lang="ru-RU" altLang="ru-RU"/>
              <a:pPr/>
              <a:t>‹#›</a:t>
            </a:fld>
            <a:endParaRPr lang="ru-RU" altLang="ru-RU"/>
          </a:p>
        </p:txBody>
      </p:sp>
    </p:spTree>
    <p:extLst>
      <p:ext uri="{BB962C8B-B14F-4D97-AF65-F5344CB8AC3E}">
        <p14:creationId xmlns:p14="http://schemas.microsoft.com/office/powerpoint/2010/main" val="970101767"/>
      </p:ext>
    </p:extLst>
  </p:cSld>
  <p:clrMapOvr>
    <a:masterClrMapping/>
  </p:clrMapOvr>
  <p:transition>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fld id="{FAC2283A-E9AB-4939-B200-7448B8AAD872}" type="slidenum">
              <a:rPr lang="ru-RU" altLang="ru-RU"/>
              <a:pPr/>
              <a:t>‹#›</a:t>
            </a:fld>
            <a:endParaRPr lang="ru-RU" altLang="ru-RU"/>
          </a:p>
        </p:txBody>
      </p:sp>
    </p:spTree>
    <p:extLst>
      <p:ext uri="{BB962C8B-B14F-4D97-AF65-F5344CB8AC3E}">
        <p14:creationId xmlns:p14="http://schemas.microsoft.com/office/powerpoint/2010/main" val="2690824097"/>
      </p:ext>
    </p:extLst>
  </p:cSld>
  <p:clrMapOvr>
    <a:masterClrMapping/>
  </p:clrMapOvr>
  <p:transition>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fld id="{67B62141-B47E-4642-B583-CAF438B3D34D}" type="slidenum">
              <a:rPr lang="ru-RU" altLang="ru-RU"/>
              <a:pPr/>
              <a:t>‹#›</a:t>
            </a:fld>
            <a:endParaRPr lang="ru-RU" altLang="ru-RU"/>
          </a:p>
        </p:txBody>
      </p:sp>
    </p:spTree>
    <p:extLst>
      <p:ext uri="{BB962C8B-B14F-4D97-AF65-F5344CB8AC3E}">
        <p14:creationId xmlns:p14="http://schemas.microsoft.com/office/powerpoint/2010/main" val="270615261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17384A51-9387-4CFB-96AF-44ED6CF0D5E0}" type="slidenum">
              <a:rPr lang="ru-RU" altLang="ru-RU"/>
              <a:pPr/>
              <a:t>‹#›</a:t>
            </a:fld>
            <a:endParaRPr lang="ru-RU" altLang="ru-RU"/>
          </a:p>
        </p:txBody>
      </p:sp>
    </p:spTree>
    <p:extLst>
      <p:ext uri="{BB962C8B-B14F-4D97-AF65-F5344CB8AC3E}">
        <p14:creationId xmlns:p14="http://schemas.microsoft.com/office/powerpoint/2010/main" val="1072278592"/>
      </p:ext>
    </p:extLst>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801E399F-2957-453C-9635-58A1A1E0832D}" type="slidenum">
              <a:rPr lang="ru-RU" altLang="ru-RU"/>
              <a:pPr/>
              <a:t>‹#›</a:t>
            </a:fld>
            <a:endParaRPr lang="ru-RU" altLang="ru-RU"/>
          </a:p>
        </p:txBody>
      </p:sp>
    </p:spTree>
    <p:extLst>
      <p:ext uri="{BB962C8B-B14F-4D97-AF65-F5344CB8AC3E}">
        <p14:creationId xmlns:p14="http://schemas.microsoft.com/office/powerpoint/2010/main" val="626906194"/>
      </p:ext>
    </p:extLst>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3662AB3B-9A3D-436B-B15F-2CA561C8BABE}" type="slidenum">
              <a:rPr lang="ru-RU" altLang="ru-RU"/>
              <a:pPr/>
              <a:t>‹#›</a:t>
            </a:fld>
            <a:endParaRPr lang="ru-RU" altLang="ru-RU"/>
          </a:p>
        </p:txBody>
      </p:sp>
    </p:spTree>
    <p:extLst>
      <p:ext uri="{BB962C8B-B14F-4D97-AF65-F5344CB8AC3E}">
        <p14:creationId xmlns:p14="http://schemas.microsoft.com/office/powerpoint/2010/main" val="2671620061"/>
      </p:ext>
    </p:extLst>
  </p:cSld>
  <p:clrMapOvr>
    <a:masterClrMapping/>
  </p:clrMapOvr>
  <p:transition>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28C2A3A7-09D2-4BEB-8BC9-1A40F264487C}" type="slidenum">
              <a:rPr lang="ru-RU" altLang="ru-RU"/>
              <a:pPr/>
              <a:t>‹#›</a:t>
            </a:fld>
            <a:endParaRPr lang="ru-RU" altLang="ru-RU"/>
          </a:p>
        </p:txBody>
      </p:sp>
    </p:spTree>
    <p:extLst>
      <p:ext uri="{BB962C8B-B14F-4D97-AF65-F5344CB8AC3E}">
        <p14:creationId xmlns:p14="http://schemas.microsoft.com/office/powerpoint/2010/main" val="1402820462"/>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66F373B9-A7CC-4812-AC6E-ECE10308755F}" type="slidenum">
              <a:rPr lang="ru-RU" altLang="ru-RU"/>
              <a:pPr/>
              <a:t>‹#›</a:t>
            </a:fld>
            <a:endParaRPr lang="ru-RU" altLang="ru-RU"/>
          </a:p>
        </p:txBody>
      </p:sp>
    </p:spTree>
    <p:extLst>
      <p:ext uri="{BB962C8B-B14F-4D97-AF65-F5344CB8AC3E}">
        <p14:creationId xmlns:p14="http://schemas.microsoft.com/office/powerpoint/2010/main" val="2443181788"/>
      </p:ext>
    </p:extLst>
  </p:cSld>
  <p:clrMapOvr>
    <a:masterClrMapping/>
  </p:clrMapOvr>
  <p:transition>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3626C5D0-4D75-4B74-A7B2-8BBC1F4E8E2C}" type="slidenum">
              <a:rPr lang="ru-RU" altLang="ru-RU"/>
              <a:pPr/>
              <a:t>‹#›</a:t>
            </a:fld>
            <a:endParaRPr lang="ru-RU" altLang="ru-RU"/>
          </a:p>
        </p:txBody>
      </p:sp>
    </p:spTree>
    <p:extLst>
      <p:ext uri="{BB962C8B-B14F-4D97-AF65-F5344CB8AC3E}">
        <p14:creationId xmlns:p14="http://schemas.microsoft.com/office/powerpoint/2010/main" val="795144193"/>
      </p:ext>
    </p:extLst>
  </p:cSld>
  <p:clrMapOvr>
    <a:masterClrMapping/>
  </p:clrMapOvr>
  <p:transition>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navigation1"/>
          <p:cNvSpPr>
            <a:spLocks noChangeArrowheads="1"/>
          </p:cNvSpPr>
          <p:nvPr userDrawn="1"/>
        </p:nvSpPr>
        <p:spPr bwMode="auto">
          <a:xfrm>
            <a:off x="5705475" y="1076325"/>
            <a:ext cx="360363" cy="360363"/>
          </a:xfrm>
          <a:prstGeom prst="ellipse">
            <a:avLst/>
          </a:prstGeom>
          <a:solidFill>
            <a:schemeClr val="bg1"/>
          </a:solidFill>
          <a:ln>
            <a:noFill/>
          </a:ln>
          <a:extLs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hlink"/>
                </a:solidFill>
              </a:rPr>
              <a:t>1</a:t>
            </a:r>
          </a:p>
        </p:txBody>
      </p:sp>
      <p:sp>
        <p:nvSpPr>
          <p:cNvPr id="5" name="navigation2"/>
          <p:cNvSpPr>
            <a:spLocks noChangeArrowheads="1"/>
          </p:cNvSpPr>
          <p:nvPr userDrawn="1"/>
        </p:nvSpPr>
        <p:spPr bwMode="auto">
          <a:xfrm>
            <a:off x="60690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2</a:t>
            </a:r>
          </a:p>
        </p:txBody>
      </p:sp>
      <p:sp>
        <p:nvSpPr>
          <p:cNvPr id="6" name="navigation3"/>
          <p:cNvSpPr>
            <a:spLocks noChangeArrowheads="1"/>
          </p:cNvSpPr>
          <p:nvPr userDrawn="1"/>
        </p:nvSpPr>
        <p:spPr bwMode="auto">
          <a:xfrm>
            <a:off x="6432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3</a:t>
            </a:r>
          </a:p>
        </p:txBody>
      </p:sp>
      <p:sp>
        <p:nvSpPr>
          <p:cNvPr id="7" name="navigation4"/>
          <p:cNvSpPr>
            <a:spLocks noChangeArrowheads="1"/>
          </p:cNvSpPr>
          <p:nvPr userDrawn="1"/>
        </p:nvSpPr>
        <p:spPr bwMode="auto">
          <a:xfrm>
            <a:off x="679608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4</a:t>
            </a:r>
          </a:p>
        </p:txBody>
      </p:sp>
      <p:sp>
        <p:nvSpPr>
          <p:cNvPr id="8" name="navigation5"/>
          <p:cNvSpPr>
            <a:spLocks noChangeArrowheads="1"/>
          </p:cNvSpPr>
          <p:nvPr userDrawn="1"/>
        </p:nvSpPr>
        <p:spPr bwMode="auto">
          <a:xfrm>
            <a:off x="715962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5</a:t>
            </a:r>
          </a:p>
        </p:txBody>
      </p:sp>
      <p:sp>
        <p:nvSpPr>
          <p:cNvPr id="9" name="navigation6"/>
          <p:cNvSpPr>
            <a:spLocks noChangeArrowheads="1"/>
          </p:cNvSpPr>
          <p:nvPr userDrawn="1"/>
        </p:nvSpPr>
        <p:spPr bwMode="auto">
          <a:xfrm>
            <a:off x="75247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6</a:t>
            </a:r>
          </a:p>
        </p:txBody>
      </p:sp>
      <p:pic>
        <p:nvPicPr>
          <p:cNvPr id="10" name="Рисунок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60350"/>
            <a:ext cx="181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smtClean="0"/>
              <a:t>Образец заголовка</a:t>
            </a:r>
            <a:endParaRPr lang="ru-RU"/>
          </a:p>
        </p:txBody>
      </p:sp>
      <p:sp>
        <p:nvSpPr>
          <p:cNvPr id="103428" name="Rectangle 4"/>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smtClean="0"/>
              <a:t>Образец подзаголовка</a:t>
            </a:r>
            <a:endParaRPr lang="ru-RU"/>
          </a:p>
        </p:txBody>
      </p:sp>
    </p:spTree>
    <p:extLst>
      <p:ext uri="{BB962C8B-B14F-4D97-AF65-F5344CB8AC3E}">
        <p14:creationId xmlns:p14="http://schemas.microsoft.com/office/powerpoint/2010/main" val="952692757"/>
      </p:ext>
    </p:extLst>
  </p:cSld>
  <p:clrMapOvr>
    <a:masterClrMapping/>
  </p:clrMapOvr>
  <p:transition>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fld id="{90FC2043-C9F7-41AE-B15F-3D0277891321}" type="slidenum">
              <a:rPr lang="ru-RU" altLang="ru-RU"/>
              <a:pPr/>
              <a:t>‹#›</a:t>
            </a:fld>
            <a:endParaRPr lang="ru-RU" altLang="ru-RU"/>
          </a:p>
        </p:txBody>
      </p:sp>
    </p:spTree>
    <p:extLst>
      <p:ext uri="{BB962C8B-B14F-4D97-AF65-F5344CB8AC3E}">
        <p14:creationId xmlns:p14="http://schemas.microsoft.com/office/powerpoint/2010/main" val="3333071370"/>
      </p:ext>
    </p:extLst>
  </p:cSld>
  <p:clrMapOvr>
    <a:masterClrMapping/>
  </p:clrMapOvr>
  <p:transition>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fld id="{06871C21-7AA5-49F2-A9B2-2D952E7E397A}" type="slidenum">
              <a:rPr lang="ru-RU" altLang="ru-RU"/>
              <a:pPr/>
              <a:t>‹#›</a:t>
            </a:fld>
            <a:endParaRPr lang="ru-RU" altLang="ru-RU"/>
          </a:p>
        </p:txBody>
      </p:sp>
    </p:spTree>
    <p:extLst>
      <p:ext uri="{BB962C8B-B14F-4D97-AF65-F5344CB8AC3E}">
        <p14:creationId xmlns:p14="http://schemas.microsoft.com/office/powerpoint/2010/main" val="290405391"/>
      </p:ext>
    </p:extLst>
  </p:cSld>
  <p:clrMapOvr>
    <a:masterClrMapping/>
  </p:clrMapOvr>
  <p:transition>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fld id="{626ADDC1-3EC7-48C8-B2A9-200429C6D545}" type="slidenum">
              <a:rPr lang="ru-RU" altLang="ru-RU"/>
              <a:pPr/>
              <a:t>‹#›</a:t>
            </a:fld>
            <a:endParaRPr lang="ru-RU" altLang="ru-RU"/>
          </a:p>
        </p:txBody>
      </p:sp>
    </p:spTree>
    <p:extLst>
      <p:ext uri="{BB962C8B-B14F-4D97-AF65-F5344CB8AC3E}">
        <p14:creationId xmlns:p14="http://schemas.microsoft.com/office/powerpoint/2010/main" val="2068193081"/>
      </p:ext>
    </p:extLst>
  </p:cSld>
  <p:clrMapOvr>
    <a:masterClrMapping/>
  </p:clrMapOvr>
  <p:transition>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fld id="{27B8B075-C9FF-4C31-9CCD-2B6219FE088E}" type="slidenum">
              <a:rPr lang="ru-RU" altLang="ru-RU"/>
              <a:pPr/>
              <a:t>‹#›</a:t>
            </a:fld>
            <a:endParaRPr lang="ru-RU" altLang="ru-RU"/>
          </a:p>
        </p:txBody>
      </p:sp>
    </p:spTree>
    <p:extLst>
      <p:ext uri="{BB962C8B-B14F-4D97-AF65-F5344CB8AC3E}">
        <p14:creationId xmlns:p14="http://schemas.microsoft.com/office/powerpoint/2010/main" val="2168823902"/>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5AF4A7C1-8973-4B8E-B7DB-89C68165E1BE}" type="slidenum">
              <a:rPr lang="ru-RU" altLang="ru-RU"/>
              <a:pPr/>
              <a:t>‹#›</a:t>
            </a:fld>
            <a:endParaRPr lang="ru-RU" altLang="ru-RU"/>
          </a:p>
        </p:txBody>
      </p:sp>
    </p:spTree>
    <p:extLst>
      <p:ext uri="{BB962C8B-B14F-4D97-AF65-F5344CB8AC3E}">
        <p14:creationId xmlns:p14="http://schemas.microsoft.com/office/powerpoint/2010/main" val="1335556314"/>
      </p:ext>
    </p:extLst>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fld id="{5C530DAE-03B2-41F1-913E-CF9C90319357}" type="slidenum">
              <a:rPr lang="ru-RU" altLang="ru-RU"/>
              <a:pPr/>
              <a:t>‹#›</a:t>
            </a:fld>
            <a:endParaRPr lang="ru-RU" altLang="ru-RU"/>
          </a:p>
        </p:txBody>
      </p:sp>
    </p:spTree>
    <p:extLst>
      <p:ext uri="{BB962C8B-B14F-4D97-AF65-F5344CB8AC3E}">
        <p14:creationId xmlns:p14="http://schemas.microsoft.com/office/powerpoint/2010/main" val="1899740349"/>
      </p:ext>
    </p:extLst>
  </p:cSld>
  <p:clrMapOvr>
    <a:masterClrMapping/>
  </p:clrMapOvr>
  <p:transition>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72945FD7-4313-4E3D-8D75-4E3ED09592C1}" type="slidenum">
              <a:rPr lang="ru-RU" altLang="ru-RU"/>
              <a:pPr/>
              <a:t>‹#›</a:t>
            </a:fld>
            <a:endParaRPr lang="ru-RU" altLang="ru-RU"/>
          </a:p>
        </p:txBody>
      </p:sp>
    </p:spTree>
    <p:extLst>
      <p:ext uri="{BB962C8B-B14F-4D97-AF65-F5344CB8AC3E}">
        <p14:creationId xmlns:p14="http://schemas.microsoft.com/office/powerpoint/2010/main" val="1373616085"/>
      </p:ext>
    </p:extLst>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fld id="{424557A0-5942-4160-BEC4-9EC74130C03E}" type="slidenum">
              <a:rPr lang="ru-RU" altLang="ru-RU"/>
              <a:pPr/>
              <a:t>‹#›</a:t>
            </a:fld>
            <a:endParaRPr lang="ru-RU" altLang="ru-RU"/>
          </a:p>
        </p:txBody>
      </p:sp>
    </p:spTree>
    <p:extLst>
      <p:ext uri="{BB962C8B-B14F-4D97-AF65-F5344CB8AC3E}">
        <p14:creationId xmlns:p14="http://schemas.microsoft.com/office/powerpoint/2010/main" val="3578845286"/>
      </p:ext>
    </p:extLst>
  </p:cSld>
  <p:clrMapOvr>
    <a:masterClrMapping/>
  </p:clrMapOvr>
  <p:transition>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fld id="{49486C79-C797-4187-84FA-2979A647CBCA}" type="slidenum">
              <a:rPr lang="ru-RU" altLang="ru-RU"/>
              <a:pPr/>
              <a:t>‹#›</a:t>
            </a:fld>
            <a:endParaRPr lang="ru-RU" altLang="ru-RU"/>
          </a:p>
        </p:txBody>
      </p:sp>
    </p:spTree>
    <p:extLst>
      <p:ext uri="{BB962C8B-B14F-4D97-AF65-F5344CB8AC3E}">
        <p14:creationId xmlns:p14="http://schemas.microsoft.com/office/powerpoint/2010/main" val="3877184564"/>
      </p:ext>
    </p:extLst>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fld id="{6EF0A1BC-0AA9-448E-9335-FE9D91A2A24C}" type="slidenum">
              <a:rPr lang="ru-RU" altLang="ru-RU"/>
              <a:pPr/>
              <a:t>‹#›</a:t>
            </a:fld>
            <a:endParaRPr lang="ru-RU" altLang="ru-RU"/>
          </a:p>
        </p:txBody>
      </p:sp>
    </p:spTree>
    <p:extLst>
      <p:ext uri="{BB962C8B-B14F-4D97-AF65-F5344CB8AC3E}">
        <p14:creationId xmlns:p14="http://schemas.microsoft.com/office/powerpoint/2010/main" val="3348346784"/>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fld id="{77CE9E35-C2B6-479D-8474-00BCD079CB11}" type="slidenum">
              <a:rPr lang="ru-RU" altLang="ru-RU"/>
              <a:pPr/>
              <a:t>‹#›</a:t>
            </a:fld>
            <a:endParaRPr lang="ru-RU" altLang="ru-RU"/>
          </a:p>
        </p:txBody>
      </p:sp>
    </p:spTree>
    <p:extLst>
      <p:ext uri="{BB962C8B-B14F-4D97-AF65-F5344CB8AC3E}">
        <p14:creationId xmlns:p14="http://schemas.microsoft.com/office/powerpoint/2010/main" val="1868928886"/>
      </p:ext>
    </p:extLst>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navigation1"/>
          <p:cNvSpPr>
            <a:spLocks noChangeArrowheads="1"/>
          </p:cNvSpPr>
          <p:nvPr userDrawn="1"/>
        </p:nvSpPr>
        <p:spPr bwMode="auto">
          <a:xfrm>
            <a:off x="57054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1</a:t>
            </a:r>
          </a:p>
        </p:txBody>
      </p:sp>
      <p:sp>
        <p:nvSpPr>
          <p:cNvPr id="5" name="navigation2"/>
          <p:cNvSpPr>
            <a:spLocks noChangeArrowheads="1"/>
          </p:cNvSpPr>
          <p:nvPr userDrawn="1"/>
        </p:nvSpPr>
        <p:spPr bwMode="auto">
          <a:xfrm>
            <a:off x="60690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2</a:t>
            </a:r>
          </a:p>
        </p:txBody>
      </p:sp>
      <p:sp>
        <p:nvSpPr>
          <p:cNvPr id="6" name="navigation3"/>
          <p:cNvSpPr>
            <a:spLocks noChangeArrowheads="1"/>
          </p:cNvSpPr>
          <p:nvPr userDrawn="1"/>
        </p:nvSpPr>
        <p:spPr bwMode="auto">
          <a:xfrm>
            <a:off x="6432550" y="1076325"/>
            <a:ext cx="360363"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hlink"/>
                </a:solidFill>
              </a:rPr>
              <a:t>3</a:t>
            </a:r>
          </a:p>
        </p:txBody>
      </p:sp>
      <p:sp>
        <p:nvSpPr>
          <p:cNvPr id="7" name="navigation4"/>
          <p:cNvSpPr>
            <a:spLocks noChangeArrowheads="1"/>
          </p:cNvSpPr>
          <p:nvPr userDrawn="1"/>
        </p:nvSpPr>
        <p:spPr bwMode="auto">
          <a:xfrm>
            <a:off x="679608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4</a:t>
            </a:r>
          </a:p>
        </p:txBody>
      </p:sp>
      <p:sp>
        <p:nvSpPr>
          <p:cNvPr id="8" name="navigation5"/>
          <p:cNvSpPr>
            <a:spLocks noChangeArrowheads="1"/>
          </p:cNvSpPr>
          <p:nvPr userDrawn="1"/>
        </p:nvSpPr>
        <p:spPr bwMode="auto">
          <a:xfrm>
            <a:off x="715962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5</a:t>
            </a:r>
          </a:p>
        </p:txBody>
      </p:sp>
      <p:sp>
        <p:nvSpPr>
          <p:cNvPr id="9" name="navigation6"/>
          <p:cNvSpPr>
            <a:spLocks noChangeArrowheads="1"/>
          </p:cNvSpPr>
          <p:nvPr userDrawn="1"/>
        </p:nvSpPr>
        <p:spPr bwMode="auto">
          <a:xfrm>
            <a:off x="75247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6</a:t>
            </a:r>
          </a:p>
        </p:txBody>
      </p:sp>
      <p:pic>
        <p:nvPicPr>
          <p:cNvPr id="10" name="Рисунок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60350"/>
            <a:ext cx="181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smtClean="0"/>
              <a:t>Образец подзаголовка</a:t>
            </a:r>
            <a:endParaRPr lang="ru-RU"/>
          </a:p>
        </p:txBody>
      </p:sp>
      <p:sp>
        <p:nvSpPr>
          <p:cNvPr id="105475"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smtClean="0"/>
              <a:t>Образец заголовка</a:t>
            </a:r>
            <a:endParaRPr lang="ru-RU"/>
          </a:p>
        </p:txBody>
      </p:sp>
    </p:spTree>
    <p:extLst>
      <p:ext uri="{BB962C8B-B14F-4D97-AF65-F5344CB8AC3E}">
        <p14:creationId xmlns:p14="http://schemas.microsoft.com/office/powerpoint/2010/main" val="269642413"/>
      </p:ext>
    </p:extLst>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D4A51EAD-8FF2-43BD-9399-FB0A6E106E18}" type="slidenum">
              <a:rPr lang="ru-RU" altLang="ru-RU"/>
              <a:pPr/>
              <a:t>‹#›</a:t>
            </a:fld>
            <a:endParaRPr lang="ru-RU" altLang="ru-RU"/>
          </a:p>
        </p:txBody>
      </p:sp>
    </p:spTree>
    <p:extLst>
      <p:ext uri="{BB962C8B-B14F-4D97-AF65-F5344CB8AC3E}">
        <p14:creationId xmlns:p14="http://schemas.microsoft.com/office/powerpoint/2010/main" val="1969625423"/>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fld id="{F7C1DB07-A166-4963-9E3A-6A56CD237587}" type="slidenum">
              <a:rPr lang="ru-RU" altLang="ru-RU"/>
              <a:pPr/>
              <a:t>‹#›</a:t>
            </a:fld>
            <a:endParaRPr lang="ru-RU" altLang="ru-RU"/>
          </a:p>
        </p:txBody>
      </p:sp>
    </p:spTree>
    <p:extLst>
      <p:ext uri="{BB962C8B-B14F-4D97-AF65-F5344CB8AC3E}">
        <p14:creationId xmlns:p14="http://schemas.microsoft.com/office/powerpoint/2010/main" val="695821300"/>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fld id="{7A7851CC-F264-4AF3-A2E3-6582936D502A}" type="slidenum">
              <a:rPr lang="ru-RU" altLang="ru-RU"/>
              <a:pPr/>
              <a:t>‹#›</a:t>
            </a:fld>
            <a:endParaRPr lang="ru-RU" altLang="ru-RU"/>
          </a:p>
        </p:txBody>
      </p:sp>
    </p:spTree>
    <p:extLst>
      <p:ext uri="{BB962C8B-B14F-4D97-AF65-F5344CB8AC3E}">
        <p14:creationId xmlns:p14="http://schemas.microsoft.com/office/powerpoint/2010/main" val="4020964581"/>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B59EDA15-EF8B-406F-A7C5-E75621F96513}" type="slidenum">
              <a:rPr lang="ru-RU" altLang="ru-RU"/>
              <a:pPr/>
              <a:t>‹#›</a:t>
            </a:fld>
            <a:endParaRPr lang="ru-RU" altLang="ru-RU"/>
          </a:p>
        </p:txBody>
      </p:sp>
    </p:spTree>
    <p:extLst>
      <p:ext uri="{BB962C8B-B14F-4D97-AF65-F5344CB8AC3E}">
        <p14:creationId xmlns:p14="http://schemas.microsoft.com/office/powerpoint/2010/main" val="2819118116"/>
      </p:ext>
    </p:extLst>
  </p:cSld>
  <p:clrMapOvr>
    <a:masterClrMapping/>
  </p:clrMapOvr>
  <p:transitio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fld id="{502B3980-76FC-4F93-94D1-B7FCD82F699B}" type="slidenum">
              <a:rPr lang="ru-RU" altLang="ru-RU"/>
              <a:pPr/>
              <a:t>‹#›</a:t>
            </a:fld>
            <a:endParaRPr lang="ru-RU" altLang="ru-RU"/>
          </a:p>
        </p:txBody>
      </p:sp>
    </p:spTree>
    <p:extLst>
      <p:ext uri="{BB962C8B-B14F-4D97-AF65-F5344CB8AC3E}">
        <p14:creationId xmlns:p14="http://schemas.microsoft.com/office/powerpoint/2010/main" val="3358809616"/>
      </p:ext>
    </p:extLst>
  </p:cSld>
  <p:clrMapOvr>
    <a:masterClrMapping/>
  </p:clrMapOvr>
  <p:transition>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fld id="{615969AF-8F86-4529-B224-53F407102A17}" type="slidenum">
              <a:rPr lang="ru-RU" altLang="ru-RU"/>
              <a:pPr/>
              <a:t>‹#›</a:t>
            </a:fld>
            <a:endParaRPr lang="ru-RU" altLang="ru-RU"/>
          </a:p>
        </p:txBody>
      </p:sp>
    </p:spTree>
    <p:extLst>
      <p:ext uri="{BB962C8B-B14F-4D97-AF65-F5344CB8AC3E}">
        <p14:creationId xmlns:p14="http://schemas.microsoft.com/office/powerpoint/2010/main" val="3408055711"/>
      </p:ext>
    </p:extLst>
  </p:cSld>
  <p:clrMapOvr>
    <a:masterClrMapping/>
  </p:clrMapOvr>
  <p:transition>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4F4E15D4-AAB4-48E5-94E3-09E26FDF8704}" type="slidenum">
              <a:rPr lang="ru-RU" altLang="ru-RU"/>
              <a:pPr/>
              <a:t>‹#›</a:t>
            </a:fld>
            <a:endParaRPr lang="ru-RU" altLang="ru-RU"/>
          </a:p>
        </p:txBody>
      </p:sp>
    </p:spTree>
    <p:extLst>
      <p:ext uri="{BB962C8B-B14F-4D97-AF65-F5344CB8AC3E}">
        <p14:creationId xmlns:p14="http://schemas.microsoft.com/office/powerpoint/2010/main" val="2443237548"/>
      </p:ext>
    </p:extLst>
  </p:cSld>
  <p:clrMapOvr>
    <a:masterClrMapping/>
  </p:clrMapOvr>
  <p:transition>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65754E74-1DDE-423B-9A7E-CEE01DA9AD44}" type="slidenum">
              <a:rPr lang="ru-RU" altLang="ru-RU"/>
              <a:pPr/>
              <a:t>‹#›</a:t>
            </a:fld>
            <a:endParaRPr lang="ru-RU" altLang="ru-RU"/>
          </a:p>
        </p:txBody>
      </p:sp>
    </p:spTree>
    <p:extLst>
      <p:ext uri="{BB962C8B-B14F-4D97-AF65-F5344CB8AC3E}">
        <p14:creationId xmlns:p14="http://schemas.microsoft.com/office/powerpoint/2010/main" val="934127147"/>
      </p:ext>
    </p:extLst>
  </p:cSld>
  <p:clrMapOvr>
    <a:masterClrMapping/>
  </p:clrMapOvr>
  <p:transition>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5ACE2128-2B51-46E6-875E-736D2E0859E5}" type="slidenum">
              <a:rPr lang="ru-RU" altLang="ru-RU"/>
              <a:pPr/>
              <a:t>‹#›</a:t>
            </a:fld>
            <a:endParaRPr lang="ru-RU" altLang="ru-RU"/>
          </a:p>
        </p:txBody>
      </p:sp>
    </p:spTree>
    <p:extLst>
      <p:ext uri="{BB962C8B-B14F-4D97-AF65-F5344CB8AC3E}">
        <p14:creationId xmlns:p14="http://schemas.microsoft.com/office/powerpoint/2010/main" val="352754795"/>
      </p:ext>
    </p:extLst>
  </p:cSld>
  <p:clrMapOvr>
    <a:masterClrMapping/>
  </p:clrMapOvr>
  <p:transition>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05CB8E78-D20C-41A7-BBDD-BB77DC89D5DC}" type="slidenum">
              <a:rPr lang="ru-RU" altLang="ru-RU"/>
              <a:pPr/>
              <a:t>‹#›</a:t>
            </a:fld>
            <a:endParaRPr lang="ru-RU" altLang="ru-RU"/>
          </a:p>
        </p:txBody>
      </p:sp>
    </p:spTree>
    <p:extLst>
      <p:ext uri="{BB962C8B-B14F-4D97-AF65-F5344CB8AC3E}">
        <p14:creationId xmlns:p14="http://schemas.microsoft.com/office/powerpoint/2010/main" val="1572248357"/>
      </p:ext>
    </p:extLst>
  </p:cSld>
  <p:clrMapOvr>
    <a:masterClrMapping/>
  </p:clrMapOvr>
  <p:transition>
    <p:wipe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CCA71A14-0FB2-4585-A10C-1F929ECA6F95}" type="slidenum">
              <a:rPr lang="ru-RU" altLang="ru-RU"/>
              <a:pPr/>
              <a:t>‹#›</a:t>
            </a:fld>
            <a:endParaRPr lang="ru-RU" altLang="ru-RU"/>
          </a:p>
        </p:txBody>
      </p:sp>
    </p:spTree>
    <p:extLst>
      <p:ext uri="{BB962C8B-B14F-4D97-AF65-F5344CB8AC3E}">
        <p14:creationId xmlns:p14="http://schemas.microsoft.com/office/powerpoint/2010/main" val="2354185626"/>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navigation1"/>
          <p:cNvSpPr>
            <a:spLocks noChangeArrowheads="1"/>
          </p:cNvSpPr>
          <p:nvPr userDrawn="1"/>
        </p:nvSpPr>
        <p:spPr bwMode="auto">
          <a:xfrm>
            <a:off x="57054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1</a:t>
            </a:r>
          </a:p>
        </p:txBody>
      </p:sp>
      <p:sp>
        <p:nvSpPr>
          <p:cNvPr id="5" name="navigation2"/>
          <p:cNvSpPr>
            <a:spLocks noChangeArrowheads="1"/>
          </p:cNvSpPr>
          <p:nvPr userDrawn="1"/>
        </p:nvSpPr>
        <p:spPr bwMode="auto">
          <a:xfrm>
            <a:off x="60690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2</a:t>
            </a:r>
          </a:p>
        </p:txBody>
      </p:sp>
      <p:sp>
        <p:nvSpPr>
          <p:cNvPr id="6" name="navigation3"/>
          <p:cNvSpPr>
            <a:spLocks noChangeArrowheads="1"/>
          </p:cNvSpPr>
          <p:nvPr userDrawn="1"/>
        </p:nvSpPr>
        <p:spPr bwMode="auto">
          <a:xfrm>
            <a:off x="6432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3</a:t>
            </a:r>
          </a:p>
        </p:txBody>
      </p:sp>
      <p:sp>
        <p:nvSpPr>
          <p:cNvPr id="7" name="navigation4"/>
          <p:cNvSpPr>
            <a:spLocks noChangeArrowheads="1"/>
          </p:cNvSpPr>
          <p:nvPr userDrawn="1"/>
        </p:nvSpPr>
        <p:spPr bwMode="auto">
          <a:xfrm>
            <a:off x="6796088" y="1076325"/>
            <a:ext cx="360362"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hlink"/>
                </a:solidFill>
              </a:rPr>
              <a:t>4</a:t>
            </a:r>
          </a:p>
        </p:txBody>
      </p:sp>
      <p:sp>
        <p:nvSpPr>
          <p:cNvPr id="8" name="navigation5"/>
          <p:cNvSpPr>
            <a:spLocks noChangeArrowheads="1"/>
          </p:cNvSpPr>
          <p:nvPr userDrawn="1"/>
        </p:nvSpPr>
        <p:spPr bwMode="auto">
          <a:xfrm>
            <a:off x="715962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5</a:t>
            </a:r>
          </a:p>
        </p:txBody>
      </p:sp>
      <p:sp>
        <p:nvSpPr>
          <p:cNvPr id="9" name="navigation6"/>
          <p:cNvSpPr>
            <a:spLocks noChangeArrowheads="1"/>
          </p:cNvSpPr>
          <p:nvPr userDrawn="1"/>
        </p:nvSpPr>
        <p:spPr bwMode="auto">
          <a:xfrm>
            <a:off x="75247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sz="2400" b="1" smtClean="0">
                <a:solidFill>
                  <a:schemeClr val="bg1"/>
                </a:solidFill>
              </a:rPr>
              <a:t>6</a:t>
            </a:r>
          </a:p>
        </p:txBody>
      </p:sp>
      <p:pic>
        <p:nvPicPr>
          <p:cNvPr id="10" name="Рисунок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60350"/>
            <a:ext cx="1812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smtClean="0"/>
              <a:t>Образец подзаголовка</a:t>
            </a:r>
            <a:endParaRPr lang="ru-RU"/>
          </a:p>
        </p:txBody>
      </p:sp>
      <p:sp>
        <p:nvSpPr>
          <p:cNvPr id="107523"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smtClean="0"/>
              <a:t>Образец заголовка</a:t>
            </a:r>
            <a:endParaRPr lang="ru-RU"/>
          </a:p>
        </p:txBody>
      </p:sp>
    </p:spTree>
    <p:extLst>
      <p:ext uri="{BB962C8B-B14F-4D97-AF65-F5344CB8AC3E}">
        <p14:creationId xmlns:p14="http://schemas.microsoft.com/office/powerpoint/2010/main" val="555491404"/>
      </p:ext>
    </p:extLst>
  </p:cSld>
  <p:clrMapOvr>
    <a:masterClrMapping/>
  </p:clrMapOvr>
  <p:transition>
    <p:wipe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B1B47E46-69F6-43BE-BD61-6A63B7D461A6}" type="slidenum">
              <a:rPr lang="ru-RU" altLang="ru-RU"/>
              <a:pPr/>
              <a:t>‹#›</a:t>
            </a:fld>
            <a:endParaRPr lang="ru-RU" altLang="ru-RU"/>
          </a:p>
        </p:txBody>
      </p:sp>
    </p:spTree>
    <p:extLst>
      <p:ext uri="{BB962C8B-B14F-4D97-AF65-F5344CB8AC3E}">
        <p14:creationId xmlns:p14="http://schemas.microsoft.com/office/powerpoint/2010/main" val="154733548"/>
      </p:ext>
    </p:extLst>
  </p:cSld>
  <p:clrMapOvr>
    <a:masterClrMapping/>
  </p:clrMapOvr>
  <p:transition>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fld id="{4D67C315-63F8-4C4E-9085-F21F51011A8D}" type="slidenum">
              <a:rPr lang="ru-RU" altLang="ru-RU"/>
              <a:pPr/>
              <a:t>‹#›</a:t>
            </a:fld>
            <a:endParaRPr lang="ru-RU" altLang="ru-RU"/>
          </a:p>
        </p:txBody>
      </p:sp>
    </p:spTree>
    <p:extLst>
      <p:ext uri="{BB962C8B-B14F-4D97-AF65-F5344CB8AC3E}">
        <p14:creationId xmlns:p14="http://schemas.microsoft.com/office/powerpoint/2010/main" val="1396403872"/>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8.jpe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4.pn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8.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4.pn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image" Target="../media/image3.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image" Target="../media/image11.jpeg"/><Relationship Id="rId2" Type="http://schemas.openxmlformats.org/officeDocument/2006/relationships/slideLayout" Target="../slideLayouts/slideLayout131.xml"/><Relationship Id="rId16" Type="http://schemas.openxmlformats.org/officeDocument/2006/relationships/theme" Target="../theme/theme12.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image" Target="../media/image4.png"/><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7.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1.jpeg"/><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4.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8.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4.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8.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4.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8.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4.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8.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259763" y="6448425"/>
            <a:ext cx="627062" cy="377825"/>
          </a:xfrm>
          <a:prstGeom prst="rect">
            <a:avLst/>
          </a:prstGeom>
          <a:noFill/>
          <a:ln>
            <a:noFill/>
          </a:ln>
          <a:effectLst/>
          <a:extLst/>
        </p:spPr>
        <p:txBody>
          <a:bodyPr vert="horz" wrap="square" lIns="0" tIns="0" rIns="0" bIns="0" numCol="1" anchor="ctr" anchorCtr="1" compatLnSpc="1">
            <a:prstTxWarp prst="textNoShape">
              <a:avLst/>
            </a:prstTxWarp>
          </a:bodyPr>
          <a:lstStyle>
            <a:lvl1pPr algn="r">
              <a:defRPr sz="2200" b="1">
                <a:solidFill>
                  <a:schemeClr val="hlink"/>
                </a:solidFill>
              </a:defRPr>
            </a:lvl1pPr>
          </a:lstStyle>
          <a:p>
            <a:fld id="{BC764311-06C6-4BB8-8A17-142A6A998BC5}" type="slidenum">
              <a:rPr lang="ru-RU" altLang="ru-RU"/>
              <a:pPr/>
              <a:t>‹#›</a:t>
            </a:fld>
            <a:endParaRPr lang="ru-RU" altLang="ru-RU"/>
          </a:p>
        </p:txBody>
      </p:sp>
      <p:sp>
        <p:nvSpPr>
          <p:cNvPr id="1027" name="Rectangle 3"/>
          <p:cNvSpPr>
            <a:spLocks noGrp="1" noChangeArrowheads="1"/>
          </p:cNvSpPr>
          <p:nvPr>
            <p:ph type="body" idx="1"/>
          </p:nvPr>
        </p:nvSpPr>
        <p:spPr bwMode="auto">
          <a:xfrm>
            <a:off x="468313" y="1125538"/>
            <a:ext cx="8424862"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1028" name="Rectangle 4"/>
          <p:cNvSpPr>
            <a:spLocks noGrp="1" noChangeArrowheads="1"/>
          </p:cNvSpPr>
          <p:nvPr>
            <p:ph type="title"/>
          </p:nvPr>
        </p:nvSpPr>
        <p:spPr bwMode="auto">
          <a:xfrm>
            <a:off x="468313" y="0"/>
            <a:ext cx="7632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pic>
        <p:nvPicPr>
          <p:cNvPr id="1029" name="navigation8" descr="ujk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5763" y="106363"/>
            <a:ext cx="8874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553" r:id="rId1"/>
    <p:sldLayoutId id="2147487461" r:id="rId2"/>
    <p:sldLayoutId id="2147487462" r:id="rId3"/>
    <p:sldLayoutId id="2147487463" r:id="rId4"/>
    <p:sldLayoutId id="2147487464" r:id="rId5"/>
    <p:sldLayoutId id="2147487465" r:id="rId6"/>
    <p:sldLayoutId id="2147487466" r:id="rId7"/>
    <p:sldLayoutId id="2147487467" r:id="rId8"/>
    <p:sldLayoutId id="2147487468" r:id="rId9"/>
    <p:sldLayoutId id="2147487469" r:id="rId10"/>
    <p:sldLayoutId id="2147487470" r:id="rId11"/>
  </p:sldLayoutIdLst>
  <p:transition>
    <p:wipe dir="d"/>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pitchFamily="34" charset="0"/>
          <a:cs typeface="Arial" pitchFamily="34" charset="0"/>
        </a:defRPr>
      </a:lvl2pPr>
      <a:lvl3pPr algn="l" rtl="0" eaLnBrk="0" fontAlgn="base" hangingPunct="0">
        <a:spcBef>
          <a:spcPct val="0"/>
        </a:spcBef>
        <a:spcAft>
          <a:spcPct val="0"/>
        </a:spcAft>
        <a:defRPr sz="2000" b="1">
          <a:solidFill>
            <a:schemeClr val="hlink"/>
          </a:solidFill>
          <a:latin typeface="Arial" pitchFamily="34" charset="0"/>
          <a:cs typeface="Arial" pitchFamily="34" charset="0"/>
        </a:defRPr>
      </a:lvl3pPr>
      <a:lvl4pPr algn="l" rtl="0" eaLnBrk="0" fontAlgn="base" hangingPunct="0">
        <a:spcBef>
          <a:spcPct val="0"/>
        </a:spcBef>
        <a:spcAft>
          <a:spcPct val="0"/>
        </a:spcAft>
        <a:defRPr sz="2000" b="1">
          <a:solidFill>
            <a:schemeClr val="hlink"/>
          </a:solidFill>
          <a:latin typeface="Arial" pitchFamily="34" charset="0"/>
          <a:cs typeface="Arial" pitchFamily="34" charset="0"/>
        </a:defRPr>
      </a:lvl4pPr>
      <a:lvl5pPr algn="l" rtl="0" eaLnBrk="0" fontAlgn="base" hangingPunct="0">
        <a:spcBef>
          <a:spcPct val="0"/>
        </a:spcBef>
        <a:spcAft>
          <a:spcPct val="0"/>
        </a:spcAft>
        <a:defRPr sz="2000" b="1">
          <a:solidFill>
            <a:schemeClr val="hlink"/>
          </a:solidFill>
          <a:latin typeface="Arial" pitchFamily="34" charset="0"/>
          <a:cs typeface="Arial" pitchFamily="34" charset="0"/>
        </a:defRPr>
      </a:lvl5pPr>
      <a:lvl6pPr marL="457200" algn="l" rtl="0" fontAlgn="base">
        <a:spcBef>
          <a:spcPct val="0"/>
        </a:spcBef>
        <a:spcAft>
          <a:spcPct val="0"/>
        </a:spcAft>
        <a:defRPr sz="2000" b="1">
          <a:solidFill>
            <a:schemeClr val="hlink"/>
          </a:solidFill>
          <a:latin typeface="Arial" pitchFamily="34" charset="0"/>
          <a:cs typeface="Arial" pitchFamily="34" charset="0"/>
        </a:defRPr>
      </a:lvl6pPr>
      <a:lvl7pPr marL="914400" algn="l" rtl="0" fontAlgn="base">
        <a:spcBef>
          <a:spcPct val="0"/>
        </a:spcBef>
        <a:spcAft>
          <a:spcPct val="0"/>
        </a:spcAft>
        <a:defRPr sz="2000" b="1">
          <a:solidFill>
            <a:schemeClr val="hlink"/>
          </a:solidFill>
          <a:latin typeface="Arial" pitchFamily="34" charset="0"/>
          <a:cs typeface="Arial" pitchFamily="34" charset="0"/>
        </a:defRPr>
      </a:lvl7pPr>
      <a:lvl8pPr marL="1371600" algn="l" rtl="0" fontAlgn="base">
        <a:spcBef>
          <a:spcPct val="0"/>
        </a:spcBef>
        <a:spcAft>
          <a:spcPct val="0"/>
        </a:spcAft>
        <a:defRPr sz="2000" b="1">
          <a:solidFill>
            <a:schemeClr val="hlink"/>
          </a:solidFill>
          <a:latin typeface="Arial" pitchFamily="34" charset="0"/>
          <a:cs typeface="Arial" pitchFamily="34" charset="0"/>
        </a:defRPr>
      </a:lvl8pPr>
      <a:lvl9pPr marL="1828800" algn="l" rtl="0" fontAlgn="base">
        <a:spcBef>
          <a:spcPct val="0"/>
        </a:spcBef>
        <a:spcAft>
          <a:spcPct val="0"/>
        </a:spcAft>
        <a:defRPr sz="2000" b="1">
          <a:solidFill>
            <a:schemeClr val="hlink"/>
          </a:solidFill>
          <a:latin typeface="Arial" pitchFamily="34" charset="0"/>
          <a:cs typeface="Arial" pitchFamily="34" charset="0"/>
        </a:defRPr>
      </a:lvl9pPr>
    </p:titleStyle>
    <p:bodyStyle>
      <a:lvl1pPr marL="180975" indent="-180975" algn="l" rtl="0" eaLnBrk="0" fontAlgn="base" hangingPunct="0">
        <a:lnSpc>
          <a:spcPct val="110000"/>
        </a:lnSpc>
        <a:spcBef>
          <a:spcPct val="40000"/>
        </a:spcBef>
        <a:spcAft>
          <a:spcPct val="20000"/>
        </a:spcAft>
        <a:buBlip>
          <a:blip r:embed="rId15"/>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6"/>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6"/>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defRPr>
            </a:lvl1pPr>
          </a:lstStyle>
          <a:p>
            <a:fld id="{B602160A-DB45-4211-9523-58A0C163457A}" type="slidenum">
              <a:rPr lang="ru-RU" altLang="ru-RU"/>
              <a:pPr/>
              <a:t>‹#›</a:t>
            </a:fld>
            <a:endParaRPr lang="ru-RU" altLang="ru-RU"/>
          </a:p>
        </p:txBody>
      </p:sp>
      <p:sp>
        <p:nvSpPr>
          <p:cNvPr id="10243"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10244"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10245" name="navigation1"/>
          <p:cNvSpPr>
            <a:spLocks noChangeArrowheads="1"/>
          </p:cNvSpPr>
          <p:nvPr/>
        </p:nvSpPr>
        <p:spPr bwMode="auto">
          <a:xfrm>
            <a:off x="6486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1</a:t>
            </a:r>
          </a:p>
        </p:txBody>
      </p:sp>
      <p:sp>
        <p:nvSpPr>
          <p:cNvPr id="10246" name="navigation2"/>
          <p:cNvSpPr>
            <a:spLocks noChangeArrowheads="1"/>
          </p:cNvSpPr>
          <p:nvPr/>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2</a:t>
            </a:r>
          </a:p>
        </p:txBody>
      </p:sp>
      <p:sp>
        <p:nvSpPr>
          <p:cNvPr id="10247" name="navigation3"/>
          <p:cNvSpPr>
            <a:spLocks noChangeArrowheads="1"/>
          </p:cNvSpPr>
          <p:nvPr/>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3</a:t>
            </a:r>
          </a:p>
        </p:txBody>
      </p:sp>
      <p:sp>
        <p:nvSpPr>
          <p:cNvPr id="10248" name="navigation4"/>
          <p:cNvSpPr>
            <a:spLocks noChangeArrowheads="1"/>
          </p:cNvSpPr>
          <p:nvPr/>
        </p:nvSpPr>
        <p:spPr bwMode="auto">
          <a:xfrm>
            <a:off x="7627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4</a:t>
            </a:r>
            <a:endParaRPr lang="ru-RU" altLang="ru-RU" b="1" smtClean="0">
              <a:solidFill>
                <a:schemeClr val="hlink"/>
              </a:solidFill>
            </a:endParaRPr>
          </a:p>
        </p:txBody>
      </p:sp>
      <p:sp>
        <p:nvSpPr>
          <p:cNvPr id="10249" name="navigation5"/>
          <p:cNvSpPr>
            <a:spLocks noChangeArrowheads="1"/>
          </p:cNvSpPr>
          <p:nvPr/>
        </p:nvSpPr>
        <p:spPr bwMode="auto">
          <a:xfrm>
            <a:off x="8007350" y="1022350"/>
            <a:ext cx="287338"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bg1"/>
                </a:solidFill>
              </a:rPr>
              <a:t>5</a:t>
            </a:r>
            <a:endParaRPr lang="ru-RU" altLang="ru-RU" b="1" smtClean="0">
              <a:solidFill>
                <a:schemeClr val="bg1"/>
              </a:solidFill>
            </a:endParaRPr>
          </a:p>
        </p:txBody>
      </p:sp>
      <p:sp>
        <p:nvSpPr>
          <p:cNvPr id="10250" name="navigation6"/>
          <p:cNvSpPr>
            <a:spLocks noChangeArrowheads="1"/>
          </p:cNvSpPr>
          <p:nvPr/>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6</a:t>
            </a:r>
            <a:endParaRPr lang="ru-RU" altLang="ru-RU" b="1" smtClean="0">
              <a:solidFill>
                <a:schemeClr val="hlink"/>
              </a:solidFill>
            </a:endParaRPr>
          </a:p>
        </p:txBody>
      </p:sp>
      <p:sp>
        <p:nvSpPr>
          <p:cNvPr id="10251" name="Прямоугольник 11"/>
          <p:cNvSpPr>
            <a:spLocks noChangeArrowheads="1"/>
          </p:cNvSpPr>
          <p:nvPr/>
        </p:nvSpPr>
        <p:spPr bwMode="auto">
          <a:xfrm>
            <a:off x="0" y="6453188"/>
            <a:ext cx="831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rgbClr val="002060"/>
                </a:solidFill>
              </a:rPr>
              <a:t>Национальный ядерный исследовательский университет  МИФИ</a:t>
            </a:r>
          </a:p>
        </p:txBody>
      </p:sp>
      <p:sp>
        <p:nvSpPr>
          <p:cNvPr id="2" name="Прямоугольник 1"/>
          <p:cNvSpPr/>
          <p:nvPr/>
        </p:nvSpPr>
        <p:spPr>
          <a:xfrm>
            <a:off x="0" y="6308725"/>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 bg1="lt1" tx1="dk1" bg2="lt2" tx2="dk2" accent1="accent1" accent2="accent2" accent3="accent3" accent4="accent4" accent5="accent5" accent6="accent6" hlink="hlink" folHlink="folHlink"/>
  <p:sldLayoutIdLst>
    <p:sldLayoutId id="2147487588" r:id="rId1"/>
    <p:sldLayoutId id="2147487533" r:id="rId2"/>
    <p:sldLayoutId id="2147487534" r:id="rId3"/>
    <p:sldLayoutId id="2147487535" r:id="rId4"/>
    <p:sldLayoutId id="2147487536" r:id="rId5"/>
    <p:sldLayoutId id="2147487537" r:id="rId6"/>
    <p:sldLayoutId id="2147487538" r:id="rId7"/>
    <p:sldLayoutId id="2147487539" r:id="rId8"/>
    <p:sldLayoutId id="2147487540" r:id="rId9"/>
    <p:sldLayoutId id="2147487541" r:id="rId10"/>
    <p:sldLayoutId id="2147487542" r:id="rId11"/>
  </p:sldLayoutIdLst>
  <p:transition>
    <p:wipe dir="d"/>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4"/>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5"/>
        </a:buBlip>
        <a:defRPr sz="2400">
          <a:solidFill>
            <a:schemeClr val="tx1"/>
          </a:solidFill>
          <a:latin typeface="+mn-lt"/>
        </a:defRPr>
      </a:lvl2pPr>
      <a:lvl3pPr marL="892175" indent="-268288" algn="l" rtl="0" eaLnBrk="0" fontAlgn="base" hangingPunct="0">
        <a:spcBef>
          <a:spcPct val="0"/>
        </a:spcBef>
        <a:spcAft>
          <a:spcPct val="30000"/>
        </a:spcAft>
        <a:buBlip>
          <a:blip r:embed="rId15"/>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eaLnBrk="1" fontAlgn="base" hangingPunct="1">
        <a:spcBef>
          <a:spcPct val="20000"/>
        </a:spcBef>
        <a:spcAft>
          <a:spcPct val="0"/>
        </a:spcAft>
        <a:buChar char="»"/>
        <a:defRPr sz="2000">
          <a:solidFill>
            <a:schemeClr val="tx1"/>
          </a:solidFill>
          <a:latin typeface="+mn-lt"/>
        </a:defRPr>
      </a:lvl6pPr>
      <a:lvl7pPr marL="2987675" indent="-228600" algn="l" rtl="0" eaLnBrk="1" fontAlgn="base" hangingPunct="1">
        <a:spcBef>
          <a:spcPct val="20000"/>
        </a:spcBef>
        <a:spcAft>
          <a:spcPct val="0"/>
        </a:spcAft>
        <a:buChar char="»"/>
        <a:defRPr sz="2000">
          <a:solidFill>
            <a:schemeClr val="tx1"/>
          </a:solidFill>
          <a:latin typeface="+mn-lt"/>
        </a:defRPr>
      </a:lvl7pPr>
      <a:lvl8pPr marL="3444875" indent="-228600" algn="l" rtl="0" eaLnBrk="1" fontAlgn="base" hangingPunct="1">
        <a:spcBef>
          <a:spcPct val="20000"/>
        </a:spcBef>
        <a:spcAft>
          <a:spcPct val="0"/>
        </a:spcAft>
        <a:buChar char="»"/>
        <a:defRPr sz="2000">
          <a:solidFill>
            <a:schemeClr val="tx1"/>
          </a:solidFill>
          <a:latin typeface="+mn-lt"/>
        </a:defRPr>
      </a:lvl8pPr>
      <a:lvl9pPr marL="3902075"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defRPr>
            </a:lvl1pPr>
          </a:lstStyle>
          <a:p>
            <a:fld id="{AAEA085E-2E39-40B5-9F2E-65983A8C1328}" type="slidenum">
              <a:rPr lang="ru-RU" altLang="ru-RU"/>
              <a:pPr/>
              <a:t>‹#›</a:t>
            </a:fld>
            <a:endParaRPr lang="ru-RU" altLang="ru-RU"/>
          </a:p>
        </p:txBody>
      </p:sp>
      <p:sp>
        <p:nvSpPr>
          <p:cNvPr id="11267"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11268"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11269" name="navigation1"/>
          <p:cNvSpPr>
            <a:spLocks noChangeArrowheads="1"/>
          </p:cNvSpPr>
          <p:nvPr/>
        </p:nvSpPr>
        <p:spPr bwMode="auto">
          <a:xfrm>
            <a:off x="6486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1</a:t>
            </a:r>
          </a:p>
        </p:txBody>
      </p:sp>
      <p:sp>
        <p:nvSpPr>
          <p:cNvPr id="11270" name="navigation2"/>
          <p:cNvSpPr>
            <a:spLocks noChangeArrowheads="1"/>
          </p:cNvSpPr>
          <p:nvPr/>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2</a:t>
            </a:r>
          </a:p>
        </p:txBody>
      </p:sp>
      <p:sp>
        <p:nvSpPr>
          <p:cNvPr id="11271" name="navigation3"/>
          <p:cNvSpPr>
            <a:spLocks noChangeArrowheads="1"/>
          </p:cNvSpPr>
          <p:nvPr/>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3</a:t>
            </a:r>
          </a:p>
        </p:txBody>
      </p:sp>
      <p:sp>
        <p:nvSpPr>
          <p:cNvPr id="11272" name="navigation4"/>
          <p:cNvSpPr>
            <a:spLocks noChangeArrowheads="1"/>
          </p:cNvSpPr>
          <p:nvPr/>
        </p:nvSpPr>
        <p:spPr bwMode="auto">
          <a:xfrm>
            <a:off x="7627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4</a:t>
            </a:r>
            <a:endParaRPr lang="ru-RU" altLang="ru-RU" b="1" smtClean="0">
              <a:solidFill>
                <a:schemeClr val="hlink"/>
              </a:solidFill>
            </a:endParaRPr>
          </a:p>
        </p:txBody>
      </p:sp>
      <p:sp>
        <p:nvSpPr>
          <p:cNvPr id="11273" name="navigation5"/>
          <p:cNvSpPr>
            <a:spLocks noChangeArrowheads="1"/>
          </p:cNvSpPr>
          <p:nvPr/>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5</a:t>
            </a:r>
            <a:endParaRPr lang="ru-RU" altLang="ru-RU" b="1" smtClean="0">
              <a:solidFill>
                <a:schemeClr val="hlink"/>
              </a:solidFill>
            </a:endParaRPr>
          </a:p>
        </p:txBody>
      </p:sp>
      <p:sp>
        <p:nvSpPr>
          <p:cNvPr id="11274" name="navigation6"/>
          <p:cNvSpPr>
            <a:spLocks noChangeArrowheads="1"/>
          </p:cNvSpPr>
          <p:nvPr/>
        </p:nvSpPr>
        <p:spPr bwMode="auto">
          <a:xfrm>
            <a:off x="8388350" y="1022350"/>
            <a:ext cx="287338"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bg1"/>
                </a:solidFill>
              </a:rPr>
              <a:t>6</a:t>
            </a:r>
            <a:endParaRPr lang="ru-RU" altLang="ru-RU" b="1" smtClean="0">
              <a:solidFill>
                <a:schemeClr val="bg1"/>
              </a:solidFill>
            </a:endParaRPr>
          </a:p>
        </p:txBody>
      </p:sp>
      <p:sp>
        <p:nvSpPr>
          <p:cNvPr id="11275" name="Прямоугольник 11"/>
          <p:cNvSpPr>
            <a:spLocks noChangeArrowheads="1"/>
          </p:cNvSpPr>
          <p:nvPr/>
        </p:nvSpPr>
        <p:spPr bwMode="auto">
          <a:xfrm>
            <a:off x="0" y="6453188"/>
            <a:ext cx="831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rgbClr val="002060"/>
                </a:solidFill>
              </a:rPr>
              <a:t>Национальный ядерный исследовательский университет  МИФИ</a:t>
            </a:r>
          </a:p>
        </p:txBody>
      </p:sp>
      <p:sp>
        <p:nvSpPr>
          <p:cNvPr id="2" name="Прямоугольник 1"/>
          <p:cNvSpPr/>
          <p:nvPr/>
        </p:nvSpPr>
        <p:spPr>
          <a:xfrm>
            <a:off x="0" y="6381750"/>
            <a:ext cx="914400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 bg1="lt1" tx1="dk1" bg2="lt2" tx2="dk2" accent1="accent1" accent2="accent2" accent3="accent3" accent4="accent4" accent5="accent5" accent6="accent6" hlink="hlink" folHlink="folHlink"/>
  <p:sldLayoutIdLst>
    <p:sldLayoutId id="2147487589" r:id="rId1"/>
    <p:sldLayoutId id="2147487543" r:id="rId2"/>
    <p:sldLayoutId id="2147487544" r:id="rId3"/>
    <p:sldLayoutId id="2147487545" r:id="rId4"/>
    <p:sldLayoutId id="2147487546" r:id="rId5"/>
    <p:sldLayoutId id="2147487547" r:id="rId6"/>
    <p:sldLayoutId id="2147487548" r:id="rId7"/>
    <p:sldLayoutId id="2147487549" r:id="rId8"/>
    <p:sldLayoutId id="2147487550" r:id="rId9"/>
    <p:sldLayoutId id="2147487551" r:id="rId10"/>
    <p:sldLayoutId id="2147487552" r:id="rId11"/>
  </p:sldLayoutIdLst>
  <p:transition>
    <p:wipe dir="d"/>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4"/>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5"/>
        </a:buBlip>
        <a:defRPr sz="2400">
          <a:solidFill>
            <a:schemeClr val="tx1"/>
          </a:solidFill>
          <a:latin typeface="+mn-lt"/>
        </a:defRPr>
      </a:lvl2pPr>
      <a:lvl3pPr marL="892175" indent="-268288" algn="l" rtl="0" eaLnBrk="0" fontAlgn="base" hangingPunct="0">
        <a:spcBef>
          <a:spcPct val="0"/>
        </a:spcBef>
        <a:spcAft>
          <a:spcPct val="30000"/>
        </a:spcAft>
        <a:buBlip>
          <a:blip r:embed="rId15"/>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eaLnBrk="1" fontAlgn="base" hangingPunct="1">
        <a:spcBef>
          <a:spcPct val="20000"/>
        </a:spcBef>
        <a:spcAft>
          <a:spcPct val="0"/>
        </a:spcAft>
        <a:buChar char="»"/>
        <a:defRPr sz="2000">
          <a:solidFill>
            <a:schemeClr val="tx1"/>
          </a:solidFill>
          <a:latin typeface="+mn-lt"/>
        </a:defRPr>
      </a:lvl6pPr>
      <a:lvl7pPr marL="2987675" indent="-228600" algn="l" rtl="0" eaLnBrk="1" fontAlgn="base" hangingPunct="1">
        <a:spcBef>
          <a:spcPct val="20000"/>
        </a:spcBef>
        <a:spcAft>
          <a:spcPct val="0"/>
        </a:spcAft>
        <a:buChar char="»"/>
        <a:defRPr sz="2000">
          <a:solidFill>
            <a:schemeClr val="tx1"/>
          </a:solidFill>
          <a:latin typeface="+mn-lt"/>
        </a:defRPr>
      </a:lvl7pPr>
      <a:lvl8pPr marL="3444875" indent="-228600" algn="l" rtl="0" eaLnBrk="1" fontAlgn="base" hangingPunct="1">
        <a:spcBef>
          <a:spcPct val="20000"/>
        </a:spcBef>
        <a:spcAft>
          <a:spcPct val="0"/>
        </a:spcAft>
        <a:buChar char="»"/>
        <a:defRPr sz="2000">
          <a:solidFill>
            <a:schemeClr val="tx1"/>
          </a:solidFill>
          <a:latin typeface="+mn-lt"/>
        </a:defRPr>
      </a:lvl8pPr>
      <a:lvl9pPr marL="3902075"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12291"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7590" r:id="rId1"/>
    <p:sldLayoutId id="2147487591" r:id="rId2"/>
    <p:sldLayoutId id="2147487592" r:id="rId3"/>
    <p:sldLayoutId id="2147487593" r:id="rId4"/>
    <p:sldLayoutId id="2147487594" r:id="rId5"/>
    <p:sldLayoutId id="2147487595" r:id="rId6"/>
    <p:sldLayoutId id="2147487596" r:id="rId7"/>
    <p:sldLayoutId id="2147487597" r:id="rId8"/>
    <p:sldLayoutId id="2147487598" r:id="rId9"/>
    <p:sldLayoutId id="2147487599" r:id="rId10"/>
    <p:sldLayoutId id="2147487600" r:id="rId11"/>
    <p:sldLayoutId id="2147487601" r:id="rId12"/>
    <p:sldLayoutId id="2147487602" r:id="rId13"/>
    <p:sldLayoutId id="2147487603" r:id="rId14"/>
    <p:sldLayoutId id="2147487604" r:id="rId15"/>
  </p:sldLayoutIdLst>
  <p:transition>
    <p:wipe dir="d"/>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8"/>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9"/>
        </a:buBlip>
        <a:defRPr sz="2400">
          <a:solidFill>
            <a:schemeClr val="tx1"/>
          </a:solidFill>
          <a:latin typeface="+mn-lt"/>
        </a:defRPr>
      </a:lvl2pPr>
      <a:lvl3pPr marL="892175" indent="-268288" algn="l" rtl="0" eaLnBrk="0" fontAlgn="base" hangingPunct="0">
        <a:spcBef>
          <a:spcPct val="0"/>
        </a:spcBef>
        <a:spcAft>
          <a:spcPct val="30000"/>
        </a:spcAft>
        <a:buBlip>
          <a:blip r:embed="rId19"/>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eaLnBrk="1" fontAlgn="base" hangingPunct="1">
        <a:spcBef>
          <a:spcPct val="20000"/>
        </a:spcBef>
        <a:spcAft>
          <a:spcPct val="0"/>
        </a:spcAft>
        <a:buChar char="»"/>
        <a:defRPr sz="2000">
          <a:solidFill>
            <a:schemeClr val="tx1"/>
          </a:solidFill>
          <a:latin typeface="+mn-lt"/>
        </a:defRPr>
      </a:lvl6pPr>
      <a:lvl7pPr marL="2987675" indent="-228600" algn="l" rtl="0" eaLnBrk="1" fontAlgn="base" hangingPunct="1">
        <a:spcBef>
          <a:spcPct val="20000"/>
        </a:spcBef>
        <a:spcAft>
          <a:spcPct val="0"/>
        </a:spcAft>
        <a:buChar char="»"/>
        <a:defRPr sz="2000">
          <a:solidFill>
            <a:schemeClr val="tx1"/>
          </a:solidFill>
          <a:latin typeface="+mn-lt"/>
        </a:defRPr>
      </a:lvl7pPr>
      <a:lvl8pPr marL="3444875" indent="-228600" algn="l" rtl="0" eaLnBrk="1" fontAlgn="base" hangingPunct="1">
        <a:spcBef>
          <a:spcPct val="20000"/>
        </a:spcBef>
        <a:spcAft>
          <a:spcPct val="0"/>
        </a:spcAft>
        <a:buChar char="»"/>
        <a:defRPr sz="2000">
          <a:solidFill>
            <a:schemeClr val="tx1"/>
          </a:solidFill>
          <a:latin typeface="+mn-lt"/>
        </a:defRPr>
      </a:lvl8pPr>
      <a:lvl9pPr marL="3902075"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12750" y="1477963"/>
            <a:ext cx="7243763"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2051" name="Rectangle 3"/>
          <p:cNvSpPr>
            <a:spLocks noGrp="1" noChangeArrowheads="1"/>
          </p:cNvSpPr>
          <p:nvPr>
            <p:ph type="sldNum" sz="quarter" idx="4"/>
          </p:nvPr>
        </p:nvSpPr>
        <p:spPr bwMode="auto">
          <a:xfrm>
            <a:off x="7353300" y="6119813"/>
            <a:ext cx="715963" cy="35877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000" b="1">
                <a:solidFill>
                  <a:srgbClr val="003274"/>
                </a:solidFill>
              </a:defRPr>
            </a:lvl1pPr>
          </a:lstStyle>
          <a:p>
            <a:fld id="{A4580406-2140-4AD3-8BAB-F0C4E27A4CBE}" type="slidenum">
              <a:rPr lang="ru-RU" altLang="ru-RU"/>
              <a:pPr/>
              <a:t>‹#›</a:t>
            </a:fld>
            <a:endParaRPr lang="ru-RU" altLang="ru-RU"/>
          </a:p>
        </p:txBody>
      </p:sp>
      <p:sp>
        <p:nvSpPr>
          <p:cNvPr id="2052" name="Rectangle 4"/>
          <p:cNvSpPr>
            <a:spLocks noGrp="1" noChangeArrowheads="1"/>
          </p:cNvSpPr>
          <p:nvPr>
            <p:ph type="title"/>
          </p:nvPr>
        </p:nvSpPr>
        <p:spPr bwMode="auto">
          <a:xfrm>
            <a:off x="412750" y="74613"/>
            <a:ext cx="7243763" cy="857250"/>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7554" r:id="rId1"/>
    <p:sldLayoutId id="2147487471" r:id="rId2"/>
    <p:sldLayoutId id="2147487472" r:id="rId3"/>
    <p:sldLayoutId id="2147487473" r:id="rId4"/>
    <p:sldLayoutId id="2147487474" r:id="rId5"/>
    <p:sldLayoutId id="2147487475" r:id="rId6"/>
    <p:sldLayoutId id="2147487476" r:id="rId7"/>
    <p:sldLayoutId id="2147487477" r:id="rId8"/>
    <p:sldLayoutId id="2147487478" r:id="rId9"/>
    <p:sldLayoutId id="2147487479" r:id="rId10"/>
    <p:sldLayoutId id="2147487480" r:id="rId11"/>
    <p:sldLayoutId id="2147487481" r:id="rId12"/>
    <p:sldLayoutId id="2147487555" r:id="rId13"/>
  </p:sldLayoutIdLst>
  <p:transition>
    <p:wipe dir="d"/>
  </p:transition>
  <p:hf hdr="0" ftr="0" dt="0"/>
  <p:txStyles>
    <p:titleStyle>
      <a:lvl1pPr algn="l" rtl="0" eaLnBrk="0" fontAlgn="base" hangingPunct="0">
        <a:lnSpc>
          <a:spcPct val="90000"/>
        </a:lnSpc>
        <a:spcBef>
          <a:spcPct val="0"/>
        </a:spcBef>
        <a:spcAft>
          <a:spcPct val="0"/>
        </a:spcAft>
        <a:defRPr sz="2900" b="1">
          <a:solidFill>
            <a:schemeClr val="bg1"/>
          </a:solidFill>
          <a:latin typeface="+mj-lt"/>
          <a:ea typeface="+mj-ea"/>
          <a:cs typeface="+mj-cs"/>
        </a:defRPr>
      </a:lvl1pPr>
      <a:lvl2pPr algn="l" rtl="0" eaLnBrk="0" fontAlgn="base" hangingPunct="0">
        <a:lnSpc>
          <a:spcPct val="90000"/>
        </a:lnSpc>
        <a:spcBef>
          <a:spcPct val="0"/>
        </a:spcBef>
        <a:spcAft>
          <a:spcPct val="0"/>
        </a:spcAft>
        <a:defRPr sz="2900" b="1">
          <a:solidFill>
            <a:schemeClr val="bg1"/>
          </a:solidFill>
          <a:latin typeface="Arial" charset="0"/>
          <a:cs typeface="Arial" charset="0"/>
        </a:defRPr>
      </a:lvl2pPr>
      <a:lvl3pPr algn="l" rtl="0" eaLnBrk="0" fontAlgn="base" hangingPunct="0">
        <a:lnSpc>
          <a:spcPct val="90000"/>
        </a:lnSpc>
        <a:spcBef>
          <a:spcPct val="0"/>
        </a:spcBef>
        <a:spcAft>
          <a:spcPct val="0"/>
        </a:spcAft>
        <a:defRPr sz="2900" b="1">
          <a:solidFill>
            <a:schemeClr val="bg1"/>
          </a:solidFill>
          <a:latin typeface="Arial" charset="0"/>
          <a:cs typeface="Arial" charset="0"/>
        </a:defRPr>
      </a:lvl3pPr>
      <a:lvl4pPr algn="l" rtl="0" eaLnBrk="0" fontAlgn="base" hangingPunct="0">
        <a:lnSpc>
          <a:spcPct val="90000"/>
        </a:lnSpc>
        <a:spcBef>
          <a:spcPct val="0"/>
        </a:spcBef>
        <a:spcAft>
          <a:spcPct val="0"/>
        </a:spcAft>
        <a:defRPr sz="2900" b="1">
          <a:solidFill>
            <a:schemeClr val="bg1"/>
          </a:solidFill>
          <a:latin typeface="Arial" charset="0"/>
          <a:cs typeface="Arial" charset="0"/>
        </a:defRPr>
      </a:lvl4pPr>
      <a:lvl5pPr algn="l" rtl="0" eaLnBrk="0" fontAlgn="base" hangingPunct="0">
        <a:lnSpc>
          <a:spcPct val="90000"/>
        </a:lnSpc>
        <a:spcBef>
          <a:spcPct val="0"/>
        </a:spcBef>
        <a:spcAft>
          <a:spcPct val="0"/>
        </a:spcAft>
        <a:defRPr sz="2900" b="1">
          <a:solidFill>
            <a:schemeClr val="bg1"/>
          </a:solidFill>
          <a:latin typeface="Arial" charset="0"/>
          <a:cs typeface="Arial" charset="0"/>
        </a:defRPr>
      </a:lvl5pPr>
      <a:lvl6pPr marL="415040" algn="l" rtl="0" fontAlgn="base">
        <a:lnSpc>
          <a:spcPct val="90000"/>
        </a:lnSpc>
        <a:spcBef>
          <a:spcPct val="0"/>
        </a:spcBef>
        <a:spcAft>
          <a:spcPct val="0"/>
        </a:spcAft>
        <a:defRPr sz="2900" b="1">
          <a:solidFill>
            <a:schemeClr val="bg1"/>
          </a:solidFill>
          <a:latin typeface="Arial" charset="0"/>
          <a:cs typeface="Arial" charset="0"/>
        </a:defRPr>
      </a:lvl6pPr>
      <a:lvl7pPr marL="830081" algn="l" rtl="0" fontAlgn="base">
        <a:lnSpc>
          <a:spcPct val="90000"/>
        </a:lnSpc>
        <a:spcBef>
          <a:spcPct val="0"/>
        </a:spcBef>
        <a:spcAft>
          <a:spcPct val="0"/>
        </a:spcAft>
        <a:defRPr sz="2900" b="1">
          <a:solidFill>
            <a:schemeClr val="bg1"/>
          </a:solidFill>
          <a:latin typeface="Arial" charset="0"/>
          <a:cs typeface="Arial" charset="0"/>
        </a:defRPr>
      </a:lvl7pPr>
      <a:lvl8pPr marL="1245126" algn="l" rtl="0" fontAlgn="base">
        <a:lnSpc>
          <a:spcPct val="90000"/>
        </a:lnSpc>
        <a:spcBef>
          <a:spcPct val="0"/>
        </a:spcBef>
        <a:spcAft>
          <a:spcPct val="0"/>
        </a:spcAft>
        <a:defRPr sz="2900" b="1">
          <a:solidFill>
            <a:schemeClr val="bg1"/>
          </a:solidFill>
          <a:latin typeface="Arial" charset="0"/>
          <a:cs typeface="Arial" charset="0"/>
        </a:defRPr>
      </a:lvl8pPr>
      <a:lvl9pPr marL="1660165" algn="l" rtl="0" fontAlgn="base">
        <a:lnSpc>
          <a:spcPct val="90000"/>
        </a:lnSpc>
        <a:spcBef>
          <a:spcPct val="0"/>
        </a:spcBef>
        <a:spcAft>
          <a:spcPct val="0"/>
        </a:spcAft>
        <a:defRPr sz="2900" b="1">
          <a:solidFill>
            <a:schemeClr val="bg1"/>
          </a:solidFill>
          <a:latin typeface="Arial" charset="0"/>
          <a:cs typeface="Arial" charset="0"/>
        </a:defRPr>
      </a:lvl9pPr>
    </p:titleStyle>
    <p:bodyStyle>
      <a:lvl1pPr marL="325438" indent="-325438" algn="l" rtl="0" eaLnBrk="0" fontAlgn="base" hangingPunct="0">
        <a:spcBef>
          <a:spcPct val="40000"/>
        </a:spcBef>
        <a:spcAft>
          <a:spcPct val="20000"/>
        </a:spcAft>
        <a:buBlip>
          <a:blip r:embed="rId16"/>
        </a:buBlip>
        <a:defRPr sz="2400">
          <a:solidFill>
            <a:schemeClr val="tx1"/>
          </a:solidFill>
          <a:latin typeface="+mn-lt"/>
          <a:ea typeface="+mn-ea"/>
          <a:cs typeface="+mn-cs"/>
        </a:defRPr>
      </a:lvl1pPr>
      <a:lvl2pPr marL="563563" indent="-236538" algn="l" rtl="0" eaLnBrk="0" fontAlgn="base" hangingPunct="0">
        <a:spcBef>
          <a:spcPct val="0"/>
        </a:spcBef>
        <a:spcAft>
          <a:spcPct val="20000"/>
        </a:spcAft>
        <a:buBlip>
          <a:blip r:embed="rId17"/>
        </a:buBlip>
        <a:defRPr sz="2200">
          <a:solidFill>
            <a:schemeClr val="tx1"/>
          </a:solidFill>
          <a:latin typeface="+mn-lt"/>
          <a:cs typeface="+mn-cs"/>
        </a:defRPr>
      </a:lvl2pPr>
      <a:lvl3pPr marL="809625" indent="-242888" algn="l" rtl="0" eaLnBrk="0" fontAlgn="base" hangingPunct="0">
        <a:spcBef>
          <a:spcPct val="0"/>
        </a:spcBef>
        <a:spcAft>
          <a:spcPct val="30000"/>
        </a:spcAft>
        <a:buBlip>
          <a:blip r:embed="rId17"/>
        </a:buBlip>
        <a:defRPr sz="2000">
          <a:solidFill>
            <a:schemeClr val="tx1"/>
          </a:solidFill>
          <a:latin typeface="+mn-lt"/>
          <a:cs typeface="+mn-cs"/>
        </a:defRPr>
      </a:lvl3pPr>
      <a:lvl4pPr marL="1511300" indent="-206375" algn="l" rtl="0" eaLnBrk="0" fontAlgn="base" hangingPunct="0">
        <a:spcBef>
          <a:spcPct val="20000"/>
        </a:spcBef>
        <a:spcAft>
          <a:spcPct val="0"/>
        </a:spcAft>
        <a:buChar char="–"/>
        <a:defRPr>
          <a:solidFill>
            <a:schemeClr val="tx1"/>
          </a:solidFill>
          <a:latin typeface="+mn-lt"/>
          <a:cs typeface="+mn-cs"/>
        </a:defRPr>
      </a:lvl4pPr>
      <a:lvl5pPr marL="1881188" indent="-206375" algn="l" rtl="0" eaLnBrk="0" fontAlgn="base" hangingPunct="0">
        <a:spcBef>
          <a:spcPct val="20000"/>
        </a:spcBef>
        <a:spcAft>
          <a:spcPct val="0"/>
        </a:spcAft>
        <a:buChar char="»"/>
        <a:defRPr>
          <a:solidFill>
            <a:schemeClr val="tx1"/>
          </a:solidFill>
          <a:latin typeface="+mn-lt"/>
          <a:cs typeface="+mn-cs"/>
        </a:defRPr>
      </a:lvl5pPr>
      <a:lvl6pPr marL="2297139" indent="-207520" algn="l" rtl="0" fontAlgn="base">
        <a:spcBef>
          <a:spcPct val="20000"/>
        </a:spcBef>
        <a:spcAft>
          <a:spcPct val="0"/>
        </a:spcAft>
        <a:buChar char="»"/>
        <a:defRPr sz="1800">
          <a:solidFill>
            <a:schemeClr val="tx1"/>
          </a:solidFill>
          <a:latin typeface="+mn-lt"/>
          <a:cs typeface="+mn-cs"/>
        </a:defRPr>
      </a:lvl6pPr>
      <a:lvl7pPr marL="2712173" indent="-207520" algn="l" rtl="0" fontAlgn="base">
        <a:spcBef>
          <a:spcPct val="20000"/>
        </a:spcBef>
        <a:spcAft>
          <a:spcPct val="0"/>
        </a:spcAft>
        <a:buChar char="»"/>
        <a:defRPr sz="1800">
          <a:solidFill>
            <a:schemeClr val="tx1"/>
          </a:solidFill>
          <a:latin typeface="+mn-lt"/>
          <a:cs typeface="+mn-cs"/>
        </a:defRPr>
      </a:lvl7pPr>
      <a:lvl8pPr marL="3127223" indent="-207520" algn="l" rtl="0" fontAlgn="base">
        <a:spcBef>
          <a:spcPct val="20000"/>
        </a:spcBef>
        <a:spcAft>
          <a:spcPct val="0"/>
        </a:spcAft>
        <a:buChar char="»"/>
        <a:defRPr sz="1800">
          <a:solidFill>
            <a:schemeClr val="tx1"/>
          </a:solidFill>
          <a:latin typeface="+mn-lt"/>
          <a:cs typeface="+mn-cs"/>
        </a:defRPr>
      </a:lvl8pPr>
      <a:lvl9pPr marL="3542265" indent="-207520" algn="l" rtl="0" fontAlgn="base">
        <a:spcBef>
          <a:spcPct val="20000"/>
        </a:spcBef>
        <a:spcAft>
          <a:spcPct val="0"/>
        </a:spcAft>
        <a:buChar char="»"/>
        <a:defRPr sz="1800">
          <a:solidFill>
            <a:schemeClr val="tx1"/>
          </a:solidFill>
          <a:latin typeface="+mn-lt"/>
          <a:cs typeface="+mn-cs"/>
        </a:defRPr>
      </a:lvl9pPr>
    </p:bodyStyle>
    <p:otherStyle>
      <a:defPPr>
        <a:defRPr lang="ru-RU"/>
      </a:defPPr>
      <a:lvl1pPr marL="0" algn="l" defTabSz="830081" rtl="0" eaLnBrk="1" latinLnBrk="0" hangingPunct="1">
        <a:defRPr sz="1600" kern="1200">
          <a:solidFill>
            <a:schemeClr val="tx1"/>
          </a:solidFill>
          <a:latin typeface="+mn-lt"/>
          <a:ea typeface="+mn-ea"/>
          <a:cs typeface="+mn-cs"/>
        </a:defRPr>
      </a:lvl1pPr>
      <a:lvl2pPr marL="415040" algn="l" defTabSz="830081" rtl="0" eaLnBrk="1" latinLnBrk="0" hangingPunct="1">
        <a:defRPr sz="1600" kern="1200">
          <a:solidFill>
            <a:schemeClr val="tx1"/>
          </a:solidFill>
          <a:latin typeface="+mn-lt"/>
          <a:ea typeface="+mn-ea"/>
          <a:cs typeface="+mn-cs"/>
        </a:defRPr>
      </a:lvl2pPr>
      <a:lvl3pPr marL="830081" algn="l" defTabSz="830081" rtl="0" eaLnBrk="1" latinLnBrk="0" hangingPunct="1">
        <a:defRPr sz="1600" kern="1200">
          <a:solidFill>
            <a:schemeClr val="tx1"/>
          </a:solidFill>
          <a:latin typeface="+mn-lt"/>
          <a:ea typeface="+mn-ea"/>
          <a:cs typeface="+mn-cs"/>
        </a:defRPr>
      </a:lvl3pPr>
      <a:lvl4pPr marL="1245126" algn="l" defTabSz="830081" rtl="0" eaLnBrk="1" latinLnBrk="0" hangingPunct="1">
        <a:defRPr sz="1600" kern="1200">
          <a:solidFill>
            <a:schemeClr val="tx1"/>
          </a:solidFill>
          <a:latin typeface="+mn-lt"/>
          <a:ea typeface="+mn-ea"/>
          <a:cs typeface="+mn-cs"/>
        </a:defRPr>
      </a:lvl4pPr>
      <a:lvl5pPr marL="1660165" algn="l" defTabSz="830081" rtl="0" eaLnBrk="1" latinLnBrk="0" hangingPunct="1">
        <a:defRPr sz="1600" kern="1200">
          <a:solidFill>
            <a:schemeClr val="tx1"/>
          </a:solidFill>
          <a:latin typeface="+mn-lt"/>
          <a:ea typeface="+mn-ea"/>
          <a:cs typeface="+mn-cs"/>
        </a:defRPr>
      </a:lvl5pPr>
      <a:lvl6pPr marL="2075200" algn="l" defTabSz="830081" rtl="0" eaLnBrk="1" latinLnBrk="0" hangingPunct="1">
        <a:defRPr sz="1600" kern="1200">
          <a:solidFill>
            <a:schemeClr val="tx1"/>
          </a:solidFill>
          <a:latin typeface="+mn-lt"/>
          <a:ea typeface="+mn-ea"/>
          <a:cs typeface="+mn-cs"/>
        </a:defRPr>
      </a:lvl6pPr>
      <a:lvl7pPr marL="2490255" algn="l" defTabSz="830081" rtl="0" eaLnBrk="1" latinLnBrk="0" hangingPunct="1">
        <a:defRPr sz="1600" kern="1200">
          <a:solidFill>
            <a:schemeClr val="tx1"/>
          </a:solidFill>
          <a:latin typeface="+mn-lt"/>
          <a:ea typeface="+mn-ea"/>
          <a:cs typeface="+mn-cs"/>
        </a:defRPr>
      </a:lvl7pPr>
      <a:lvl8pPr marL="2905288" algn="l" defTabSz="830081" rtl="0" eaLnBrk="1" latinLnBrk="0" hangingPunct="1">
        <a:defRPr sz="1600" kern="1200">
          <a:solidFill>
            <a:schemeClr val="tx1"/>
          </a:solidFill>
          <a:latin typeface="+mn-lt"/>
          <a:ea typeface="+mn-ea"/>
          <a:cs typeface="+mn-cs"/>
        </a:defRPr>
      </a:lvl8pPr>
      <a:lvl9pPr marL="3320343" algn="l" defTabSz="83008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2051" name="Rectangle 3"/>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rgbClr val="003274"/>
                </a:solidFill>
              </a:defRPr>
            </a:lvl1pPr>
          </a:lstStyle>
          <a:p>
            <a:fld id="{14FF13F1-481B-4341-B653-273242929DEA}" type="slidenum">
              <a:rPr lang="ru-RU" altLang="ru-RU"/>
              <a:pPr/>
              <a:t>‹#›</a:t>
            </a:fld>
            <a:endParaRPr lang="ru-RU" altLang="ru-RU"/>
          </a:p>
        </p:txBody>
      </p:sp>
      <p:sp>
        <p:nvSpPr>
          <p:cNvPr id="3076"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7556" r:id="rId1"/>
    <p:sldLayoutId id="2147487482" r:id="rId2"/>
    <p:sldLayoutId id="2147487483" r:id="rId3"/>
    <p:sldLayoutId id="2147487484" r:id="rId4"/>
    <p:sldLayoutId id="2147487485" r:id="rId5"/>
    <p:sldLayoutId id="2147487486" r:id="rId6"/>
    <p:sldLayoutId id="2147487487" r:id="rId7"/>
    <p:sldLayoutId id="2147487488" r:id="rId8"/>
    <p:sldLayoutId id="2147487489" r:id="rId9"/>
    <p:sldLayoutId id="2147487490" r:id="rId10"/>
    <p:sldLayoutId id="2147487491" r:id="rId11"/>
    <p:sldLayoutId id="2147487492" r:id="rId12"/>
    <p:sldLayoutId id="2147487557" r:id="rId13"/>
  </p:sldLayoutIdLst>
  <p:transition>
    <p:wipe dir="d"/>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cs typeface="Arial" charset="0"/>
        </a:defRPr>
      </a:lvl2pPr>
      <a:lvl3pPr algn="l" rtl="0" eaLnBrk="0" fontAlgn="base" hangingPunct="0">
        <a:lnSpc>
          <a:spcPct val="90000"/>
        </a:lnSpc>
        <a:spcBef>
          <a:spcPct val="0"/>
        </a:spcBef>
        <a:spcAft>
          <a:spcPct val="0"/>
        </a:spcAft>
        <a:defRPr sz="3200" b="1">
          <a:solidFill>
            <a:schemeClr val="bg1"/>
          </a:solidFill>
          <a:latin typeface="Arial" charset="0"/>
          <a:cs typeface="Arial" charset="0"/>
        </a:defRPr>
      </a:lvl3pPr>
      <a:lvl4pPr algn="l" rtl="0" eaLnBrk="0" fontAlgn="base" hangingPunct="0">
        <a:lnSpc>
          <a:spcPct val="90000"/>
        </a:lnSpc>
        <a:spcBef>
          <a:spcPct val="0"/>
        </a:spcBef>
        <a:spcAft>
          <a:spcPct val="0"/>
        </a:spcAft>
        <a:defRPr sz="3200" b="1">
          <a:solidFill>
            <a:schemeClr val="bg1"/>
          </a:solidFill>
          <a:latin typeface="Arial" charset="0"/>
          <a:cs typeface="Arial" charset="0"/>
        </a:defRPr>
      </a:lvl4pPr>
      <a:lvl5pPr algn="l" rtl="0" eaLnBrk="0" fontAlgn="base" hangingPunct="0">
        <a:lnSpc>
          <a:spcPct val="90000"/>
        </a:lnSpc>
        <a:spcBef>
          <a:spcPct val="0"/>
        </a:spcBef>
        <a:spcAft>
          <a:spcPct val="0"/>
        </a:spcAft>
        <a:defRPr sz="3200" b="1">
          <a:solidFill>
            <a:schemeClr val="bg1"/>
          </a:solidFill>
          <a:latin typeface="Arial" charset="0"/>
          <a:cs typeface="Arial" charset="0"/>
        </a:defRPr>
      </a:lvl5pPr>
      <a:lvl6pPr marL="457200" algn="l" rtl="0" fontAlgn="base">
        <a:lnSpc>
          <a:spcPct val="90000"/>
        </a:lnSpc>
        <a:spcBef>
          <a:spcPct val="0"/>
        </a:spcBef>
        <a:spcAft>
          <a:spcPct val="0"/>
        </a:spcAft>
        <a:defRPr sz="3200" b="1">
          <a:solidFill>
            <a:schemeClr val="bg1"/>
          </a:solidFill>
          <a:latin typeface="Arial" charset="0"/>
          <a:cs typeface="Arial" charset="0"/>
        </a:defRPr>
      </a:lvl6pPr>
      <a:lvl7pPr marL="914400" algn="l" rtl="0" fontAlgn="base">
        <a:lnSpc>
          <a:spcPct val="90000"/>
        </a:lnSpc>
        <a:spcBef>
          <a:spcPct val="0"/>
        </a:spcBef>
        <a:spcAft>
          <a:spcPct val="0"/>
        </a:spcAft>
        <a:defRPr sz="3200" b="1">
          <a:solidFill>
            <a:schemeClr val="bg1"/>
          </a:solidFill>
          <a:latin typeface="Arial" charset="0"/>
          <a:cs typeface="Arial" charset="0"/>
        </a:defRPr>
      </a:lvl7pPr>
      <a:lvl8pPr marL="1371600" algn="l" rtl="0" fontAlgn="base">
        <a:lnSpc>
          <a:spcPct val="90000"/>
        </a:lnSpc>
        <a:spcBef>
          <a:spcPct val="0"/>
        </a:spcBef>
        <a:spcAft>
          <a:spcPct val="0"/>
        </a:spcAft>
        <a:defRPr sz="3200" b="1">
          <a:solidFill>
            <a:schemeClr val="bg1"/>
          </a:solidFill>
          <a:latin typeface="Arial" charset="0"/>
          <a:cs typeface="Arial" charset="0"/>
        </a:defRPr>
      </a:lvl8pPr>
      <a:lvl9pPr marL="1828800" algn="l" rtl="0" fontAlgn="base">
        <a:lnSpc>
          <a:spcPct val="90000"/>
        </a:lnSpc>
        <a:spcBef>
          <a:spcPct val="0"/>
        </a:spcBef>
        <a:spcAft>
          <a:spcPct val="0"/>
        </a:spcAft>
        <a:defRPr sz="3200" b="1">
          <a:solidFill>
            <a:schemeClr val="bg1"/>
          </a:solidFill>
          <a:latin typeface="Arial" charset="0"/>
          <a:cs typeface="Arial" charset="0"/>
        </a:defRPr>
      </a:lvl9pPr>
    </p:titleStyle>
    <p:bodyStyle>
      <a:lvl1pPr marL="358775" indent="-358775" algn="l" rtl="0" eaLnBrk="0" fontAlgn="base" hangingPunct="0">
        <a:spcBef>
          <a:spcPct val="40000"/>
        </a:spcBef>
        <a:spcAft>
          <a:spcPct val="20000"/>
        </a:spcAft>
        <a:buBlip>
          <a:blip r:embed="rId16"/>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7"/>
        </a:buBlip>
        <a:defRPr sz="2400">
          <a:solidFill>
            <a:schemeClr val="tx1"/>
          </a:solidFill>
          <a:latin typeface="+mn-lt"/>
          <a:cs typeface="+mn-cs"/>
        </a:defRPr>
      </a:lvl2pPr>
      <a:lvl3pPr marL="892175" indent="-268288" algn="l" rtl="0" eaLnBrk="0" fontAlgn="base" hangingPunct="0">
        <a:spcBef>
          <a:spcPct val="0"/>
        </a:spcBef>
        <a:spcAft>
          <a:spcPct val="30000"/>
        </a:spcAft>
        <a:buBlip>
          <a:blip r:embed="rId17"/>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4099"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pic>
        <p:nvPicPr>
          <p:cNvPr id="4100" name="navigation8" descr="ujk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5763" y="106363"/>
            <a:ext cx="8874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558" r:id="rId1"/>
    <p:sldLayoutId id="2147487559" r:id="rId2"/>
    <p:sldLayoutId id="2147487560" r:id="rId3"/>
    <p:sldLayoutId id="2147487561" r:id="rId4"/>
    <p:sldLayoutId id="2147487562" r:id="rId5"/>
    <p:sldLayoutId id="2147487563" r:id="rId6"/>
    <p:sldLayoutId id="2147487564" r:id="rId7"/>
    <p:sldLayoutId id="2147487565" r:id="rId8"/>
    <p:sldLayoutId id="2147487566" r:id="rId9"/>
    <p:sldLayoutId id="2147487567" r:id="rId10"/>
    <p:sldLayoutId id="2147487568" r:id="rId11"/>
  </p:sldLayoutIdLst>
  <p:transition>
    <p:wipe dir="d"/>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cs typeface="Arial" charset="0"/>
        </a:defRPr>
      </a:lvl2pPr>
      <a:lvl3pPr algn="l" rtl="0" eaLnBrk="0" fontAlgn="base" hangingPunct="0">
        <a:lnSpc>
          <a:spcPct val="90000"/>
        </a:lnSpc>
        <a:spcBef>
          <a:spcPct val="0"/>
        </a:spcBef>
        <a:spcAft>
          <a:spcPct val="0"/>
        </a:spcAft>
        <a:defRPr sz="3200" b="1">
          <a:solidFill>
            <a:schemeClr val="bg1"/>
          </a:solidFill>
          <a:latin typeface="Arial" charset="0"/>
          <a:cs typeface="Arial" charset="0"/>
        </a:defRPr>
      </a:lvl3pPr>
      <a:lvl4pPr algn="l" rtl="0" eaLnBrk="0" fontAlgn="base" hangingPunct="0">
        <a:lnSpc>
          <a:spcPct val="90000"/>
        </a:lnSpc>
        <a:spcBef>
          <a:spcPct val="0"/>
        </a:spcBef>
        <a:spcAft>
          <a:spcPct val="0"/>
        </a:spcAft>
        <a:defRPr sz="3200" b="1">
          <a:solidFill>
            <a:schemeClr val="bg1"/>
          </a:solidFill>
          <a:latin typeface="Arial" charset="0"/>
          <a:cs typeface="Arial" charset="0"/>
        </a:defRPr>
      </a:lvl4pPr>
      <a:lvl5pPr algn="l" rtl="0" eaLnBrk="0" fontAlgn="base" hangingPunct="0">
        <a:lnSpc>
          <a:spcPct val="90000"/>
        </a:lnSpc>
        <a:spcBef>
          <a:spcPct val="0"/>
        </a:spcBef>
        <a:spcAft>
          <a:spcPct val="0"/>
        </a:spcAft>
        <a:defRPr sz="3200" b="1">
          <a:solidFill>
            <a:schemeClr val="bg1"/>
          </a:solidFill>
          <a:latin typeface="Arial" charset="0"/>
          <a:cs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cs typeface="Arial"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cs typeface="+mn-cs"/>
        </a:defRPr>
      </a:lvl2pPr>
      <a:lvl3pPr marL="892175" indent="-268288" algn="l" rtl="0" eaLnBrk="0" fontAlgn="base" hangingPunct="0">
        <a:spcBef>
          <a:spcPct val="0"/>
        </a:spcBef>
        <a:spcAft>
          <a:spcPct val="30000"/>
        </a:spcAft>
        <a:buBlip>
          <a:blip r:embed="rId16"/>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5123"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7569" r:id="rId1"/>
    <p:sldLayoutId id="2147487570" r:id="rId2"/>
    <p:sldLayoutId id="2147487571" r:id="rId3"/>
    <p:sldLayoutId id="2147487572" r:id="rId4"/>
    <p:sldLayoutId id="2147487573" r:id="rId5"/>
    <p:sldLayoutId id="2147487574" r:id="rId6"/>
    <p:sldLayoutId id="2147487575" r:id="rId7"/>
    <p:sldLayoutId id="2147487576" r:id="rId8"/>
    <p:sldLayoutId id="2147487577" r:id="rId9"/>
    <p:sldLayoutId id="2147487578" r:id="rId10"/>
    <p:sldLayoutId id="2147487579" r:id="rId11"/>
    <p:sldLayoutId id="2147487580" r:id="rId12"/>
    <p:sldLayoutId id="2147487581" r:id="rId13"/>
    <p:sldLayoutId id="2147487582" r:id="rId14"/>
    <p:sldLayoutId id="2147487583" r:id="rId15"/>
  </p:sldLayoutIdLst>
  <p:transition>
    <p:wipe dir="d"/>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8"/>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9"/>
        </a:buBlip>
        <a:defRPr sz="2400">
          <a:solidFill>
            <a:schemeClr val="tx1"/>
          </a:solidFill>
          <a:latin typeface="+mn-lt"/>
        </a:defRPr>
      </a:lvl2pPr>
      <a:lvl3pPr marL="892175" indent="-268288" algn="l" rtl="0" eaLnBrk="0" fontAlgn="base" hangingPunct="0">
        <a:spcBef>
          <a:spcPct val="0"/>
        </a:spcBef>
        <a:spcAft>
          <a:spcPct val="30000"/>
        </a:spcAft>
        <a:buBlip>
          <a:blip r:embed="rId19"/>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eaLnBrk="1" fontAlgn="base" hangingPunct="1">
        <a:spcBef>
          <a:spcPct val="20000"/>
        </a:spcBef>
        <a:spcAft>
          <a:spcPct val="0"/>
        </a:spcAft>
        <a:buChar char="»"/>
        <a:defRPr sz="2000">
          <a:solidFill>
            <a:schemeClr val="tx1"/>
          </a:solidFill>
          <a:latin typeface="+mn-lt"/>
        </a:defRPr>
      </a:lvl6pPr>
      <a:lvl7pPr marL="2987675" indent="-228600" algn="l" rtl="0" eaLnBrk="1" fontAlgn="base" hangingPunct="1">
        <a:spcBef>
          <a:spcPct val="20000"/>
        </a:spcBef>
        <a:spcAft>
          <a:spcPct val="0"/>
        </a:spcAft>
        <a:buChar char="»"/>
        <a:defRPr sz="2000">
          <a:solidFill>
            <a:schemeClr val="tx1"/>
          </a:solidFill>
          <a:latin typeface="+mn-lt"/>
        </a:defRPr>
      </a:lvl7pPr>
      <a:lvl8pPr marL="3444875" indent="-228600" algn="l" rtl="0" eaLnBrk="1" fontAlgn="base" hangingPunct="1">
        <a:spcBef>
          <a:spcPct val="20000"/>
        </a:spcBef>
        <a:spcAft>
          <a:spcPct val="0"/>
        </a:spcAft>
        <a:buChar char="»"/>
        <a:defRPr sz="2000">
          <a:solidFill>
            <a:schemeClr val="tx1"/>
          </a:solidFill>
          <a:latin typeface="+mn-lt"/>
        </a:defRPr>
      </a:lvl8pPr>
      <a:lvl9pPr marL="3902075"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defRPr>
            </a:lvl1pPr>
          </a:lstStyle>
          <a:p>
            <a:fld id="{07369357-F715-463A-B730-9E3893795387}" type="slidenum">
              <a:rPr lang="ru-RU" altLang="ru-RU"/>
              <a:pPr/>
              <a:t>‹#›</a:t>
            </a:fld>
            <a:endParaRPr lang="ru-RU" altLang="ru-RU"/>
          </a:p>
        </p:txBody>
      </p:sp>
      <p:sp>
        <p:nvSpPr>
          <p:cNvPr id="6147"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6148"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6149" name="navigation1"/>
          <p:cNvSpPr>
            <a:spLocks noChangeArrowheads="1"/>
          </p:cNvSpPr>
          <p:nvPr/>
        </p:nvSpPr>
        <p:spPr bwMode="auto">
          <a:xfrm>
            <a:off x="6486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1</a:t>
            </a:r>
          </a:p>
        </p:txBody>
      </p:sp>
      <p:sp>
        <p:nvSpPr>
          <p:cNvPr id="6150" name="navigation2"/>
          <p:cNvSpPr>
            <a:spLocks noChangeArrowheads="1"/>
          </p:cNvSpPr>
          <p:nvPr/>
        </p:nvSpPr>
        <p:spPr bwMode="auto">
          <a:xfrm>
            <a:off x="6865938" y="1022350"/>
            <a:ext cx="287337"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bg1"/>
                </a:solidFill>
              </a:rPr>
              <a:t>2</a:t>
            </a:r>
          </a:p>
        </p:txBody>
      </p:sp>
      <p:sp>
        <p:nvSpPr>
          <p:cNvPr id="6151" name="navigation3"/>
          <p:cNvSpPr>
            <a:spLocks noChangeArrowheads="1"/>
          </p:cNvSpPr>
          <p:nvPr/>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3</a:t>
            </a:r>
          </a:p>
        </p:txBody>
      </p:sp>
      <p:sp>
        <p:nvSpPr>
          <p:cNvPr id="6152" name="navigation4"/>
          <p:cNvSpPr>
            <a:spLocks noChangeArrowheads="1"/>
          </p:cNvSpPr>
          <p:nvPr/>
        </p:nvSpPr>
        <p:spPr bwMode="auto">
          <a:xfrm>
            <a:off x="7627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4</a:t>
            </a:r>
            <a:endParaRPr lang="ru-RU" altLang="ru-RU" b="1" smtClean="0">
              <a:solidFill>
                <a:schemeClr val="hlink"/>
              </a:solidFill>
            </a:endParaRPr>
          </a:p>
        </p:txBody>
      </p:sp>
      <p:sp>
        <p:nvSpPr>
          <p:cNvPr id="6153" name="navigation5"/>
          <p:cNvSpPr>
            <a:spLocks noChangeArrowheads="1"/>
          </p:cNvSpPr>
          <p:nvPr/>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5</a:t>
            </a:r>
            <a:endParaRPr lang="ru-RU" altLang="ru-RU" b="1" smtClean="0">
              <a:solidFill>
                <a:schemeClr val="hlink"/>
              </a:solidFill>
            </a:endParaRPr>
          </a:p>
        </p:txBody>
      </p:sp>
      <p:sp>
        <p:nvSpPr>
          <p:cNvPr id="6154" name="navigation6"/>
          <p:cNvSpPr>
            <a:spLocks noChangeArrowheads="1"/>
          </p:cNvSpPr>
          <p:nvPr/>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6</a:t>
            </a:r>
            <a:endParaRPr lang="ru-RU" altLang="ru-RU" b="1" smtClean="0">
              <a:solidFill>
                <a:schemeClr val="hlink"/>
              </a:solidFill>
            </a:endParaRPr>
          </a:p>
        </p:txBody>
      </p:sp>
      <p:sp>
        <p:nvSpPr>
          <p:cNvPr id="6155" name="Прямоугольник 11"/>
          <p:cNvSpPr>
            <a:spLocks noChangeArrowheads="1"/>
          </p:cNvSpPr>
          <p:nvPr/>
        </p:nvSpPr>
        <p:spPr bwMode="auto">
          <a:xfrm>
            <a:off x="0" y="6453188"/>
            <a:ext cx="831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rgbClr val="002060"/>
                </a:solidFill>
              </a:rPr>
              <a:t>Национальный ядерный исследовательский университет  МИФИ</a:t>
            </a:r>
          </a:p>
        </p:txBody>
      </p:sp>
      <p:sp>
        <p:nvSpPr>
          <p:cNvPr id="2" name="Прямоугольник 1"/>
          <p:cNvSpPr/>
          <p:nvPr/>
        </p:nvSpPr>
        <p:spPr>
          <a:xfrm>
            <a:off x="0" y="6381750"/>
            <a:ext cx="914400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 bg1="lt1" tx1="dk1" bg2="lt2" tx2="dk2" accent1="accent1" accent2="accent2" accent3="accent3" accent4="accent4" accent5="accent5" accent6="accent6" hlink="hlink" folHlink="folHlink"/>
  <p:sldLayoutIdLst>
    <p:sldLayoutId id="2147487584" r:id="rId1"/>
    <p:sldLayoutId id="2147487493" r:id="rId2"/>
    <p:sldLayoutId id="2147487494" r:id="rId3"/>
    <p:sldLayoutId id="2147487495" r:id="rId4"/>
    <p:sldLayoutId id="2147487496" r:id="rId5"/>
    <p:sldLayoutId id="2147487497" r:id="rId6"/>
    <p:sldLayoutId id="2147487498" r:id="rId7"/>
    <p:sldLayoutId id="2147487499" r:id="rId8"/>
    <p:sldLayoutId id="2147487500" r:id="rId9"/>
    <p:sldLayoutId id="2147487501" r:id="rId10"/>
    <p:sldLayoutId id="2147487502" r:id="rId11"/>
  </p:sldLayoutIdLst>
  <p:transition>
    <p:wipe dir="d"/>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4"/>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5"/>
        </a:buBlip>
        <a:defRPr sz="2400">
          <a:solidFill>
            <a:schemeClr val="tx1"/>
          </a:solidFill>
          <a:latin typeface="+mn-lt"/>
        </a:defRPr>
      </a:lvl2pPr>
      <a:lvl3pPr marL="892175" indent="-268288" algn="l" rtl="0" eaLnBrk="0" fontAlgn="base" hangingPunct="0">
        <a:spcBef>
          <a:spcPct val="0"/>
        </a:spcBef>
        <a:spcAft>
          <a:spcPct val="30000"/>
        </a:spcAft>
        <a:buBlip>
          <a:blip r:embed="rId15"/>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eaLnBrk="1" fontAlgn="base" hangingPunct="1">
        <a:spcBef>
          <a:spcPct val="20000"/>
        </a:spcBef>
        <a:spcAft>
          <a:spcPct val="0"/>
        </a:spcAft>
        <a:buChar char="»"/>
        <a:defRPr sz="2000">
          <a:solidFill>
            <a:schemeClr val="tx1"/>
          </a:solidFill>
          <a:latin typeface="+mn-lt"/>
        </a:defRPr>
      </a:lvl6pPr>
      <a:lvl7pPr marL="2987675" indent="-228600" algn="l" rtl="0" eaLnBrk="1" fontAlgn="base" hangingPunct="1">
        <a:spcBef>
          <a:spcPct val="20000"/>
        </a:spcBef>
        <a:spcAft>
          <a:spcPct val="0"/>
        </a:spcAft>
        <a:buChar char="»"/>
        <a:defRPr sz="2000">
          <a:solidFill>
            <a:schemeClr val="tx1"/>
          </a:solidFill>
          <a:latin typeface="+mn-lt"/>
        </a:defRPr>
      </a:lvl7pPr>
      <a:lvl8pPr marL="3444875" indent="-228600" algn="l" rtl="0" eaLnBrk="1" fontAlgn="base" hangingPunct="1">
        <a:spcBef>
          <a:spcPct val="20000"/>
        </a:spcBef>
        <a:spcAft>
          <a:spcPct val="0"/>
        </a:spcAft>
        <a:buChar char="»"/>
        <a:defRPr sz="2000">
          <a:solidFill>
            <a:schemeClr val="tx1"/>
          </a:solidFill>
          <a:latin typeface="+mn-lt"/>
        </a:defRPr>
      </a:lvl8pPr>
      <a:lvl9pPr marL="3902075"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102404"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defRPr>
            </a:lvl1pPr>
          </a:lstStyle>
          <a:p>
            <a:fld id="{C6AEA7C3-C51C-4346-83EB-F90AF6ADE956}" type="slidenum">
              <a:rPr lang="ru-RU" altLang="ru-RU"/>
              <a:pPr/>
              <a:t>‹#›</a:t>
            </a:fld>
            <a:endParaRPr lang="ru-RU" altLang="ru-RU"/>
          </a:p>
        </p:txBody>
      </p:sp>
      <p:sp>
        <p:nvSpPr>
          <p:cNvPr id="7172" name="Rectangle 5"/>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7173" name="navigation1"/>
          <p:cNvSpPr>
            <a:spLocks noChangeArrowheads="1"/>
          </p:cNvSpPr>
          <p:nvPr/>
        </p:nvSpPr>
        <p:spPr bwMode="auto">
          <a:xfrm>
            <a:off x="6486525" y="1022350"/>
            <a:ext cx="287338" cy="287338"/>
          </a:xfrm>
          <a:prstGeom prst="ellipse">
            <a:avLst/>
          </a:prstGeom>
          <a:solidFill>
            <a:schemeClr val="hlink"/>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bg1"/>
                </a:solidFill>
              </a:rPr>
              <a:t>1</a:t>
            </a:r>
          </a:p>
        </p:txBody>
      </p:sp>
      <p:sp>
        <p:nvSpPr>
          <p:cNvPr id="7174" name="navigation2"/>
          <p:cNvSpPr>
            <a:spLocks noChangeArrowheads="1"/>
          </p:cNvSpPr>
          <p:nvPr/>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2</a:t>
            </a:r>
          </a:p>
        </p:txBody>
      </p:sp>
      <p:sp>
        <p:nvSpPr>
          <p:cNvPr id="7175" name="navigation3"/>
          <p:cNvSpPr>
            <a:spLocks noChangeArrowheads="1"/>
          </p:cNvSpPr>
          <p:nvPr/>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3</a:t>
            </a:r>
          </a:p>
        </p:txBody>
      </p:sp>
      <p:sp>
        <p:nvSpPr>
          <p:cNvPr id="7176" name="navigation4"/>
          <p:cNvSpPr>
            <a:spLocks noChangeArrowheads="1"/>
          </p:cNvSpPr>
          <p:nvPr/>
        </p:nvSpPr>
        <p:spPr bwMode="auto">
          <a:xfrm>
            <a:off x="7627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4</a:t>
            </a:r>
            <a:endParaRPr lang="ru-RU" altLang="ru-RU" b="1" smtClean="0">
              <a:solidFill>
                <a:schemeClr val="hlink"/>
              </a:solidFill>
            </a:endParaRPr>
          </a:p>
        </p:txBody>
      </p:sp>
      <p:sp>
        <p:nvSpPr>
          <p:cNvPr id="7177" name="navigation5"/>
          <p:cNvSpPr>
            <a:spLocks noChangeArrowheads="1"/>
          </p:cNvSpPr>
          <p:nvPr/>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5</a:t>
            </a:r>
            <a:endParaRPr lang="ru-RU" altLang="ru-RU" b="1" smtClean="0">
              <a:solidFill>
                <a:schemeClr val="hlink"/>
              </a:solidFill>
            </a:endParaRPr>
          </a:p>
        </p:txBody>
      </p:sp>
      <p:sp>
        <p:nvSpPr>
          <p:cNvPr id="7178" name="navigation6"/>
          <p:cNvSpPr>
            <a:spLocks noChangeArrowheads="1"/>
          </p:cNvSpPr>
          <p:nvPr/>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6</a:t>
            </a:r>
            <a:endParaRPr lang="ru-RU" altLang="ru-RU" b="1" smtClean="0">
              <a:solidFill>
                <a:schemeClr val="hlink"/>
              </a:solidFill>
            </a:endParaRPr>
          </a:p>
        </p:txBody>
      </p:sp>
      <p:sp>
        <p:nvSpPr>
          <p:cNvPr id="7179" name="Прямоугольник 11"/>
          <p:cNvSpPr>
            <a:spLocks noChangeArrowheads="1"/>
          </p:cNvSpPr>
          <p:nvPr/>
        </p:nvSpPr>
        <p:spPr bwMode="auto">
          <a:xfrm>
            <a:off x="0" y="6453188"/>
            <a:ext cx="831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rgbClr val="002060"/>
                </a:solidFill>
              </a:rPr>
              <a:t>Национальный ядерный исследовательский университет  МИФИ</a:t>
            </a:r>
          </a:p>
        </p:txBody>
      </p:sp>
      <p:sp>
        <p:nvSpPr>
          <p:cNvPr id="2" name="Прямоугольник 1"/>
          <p:cNvSpPr/>
          <p:nvPr/>
        </p:nvSpPr>
        <p:spPr>
          <a:xfrm>
            <a:off x="0" y="6381750"/>
            <a:ext cx="914400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 bg1="lt1" tx1="dk1" bg2="lt2" tx2="dk2" accent1="accent1" accent2="accent2" accent3="accent3" accent4="accent4" accent5="accent5" accent6="accent6" hlink="hlink" folHlink="folHlink"/>
  <p:sldLayoutIdLst>
    <p:sldLayoutId id="2147487585" r:id="rId1"/>
    <p:sldLayoutId id="2147487503" r:id="rId2"/>
    <p:sldLayoutId id="2147487504" r:id="rId3"/>
    <p:sldLayoutId id="2147487505" r:id="rId4"/>
    <p:sldLayoutId id="2147487506" r:id="rId5"/>
    <p:sldLayoutId id="2147487507" r:id="rId6"/>
    <p:sldLayoutId id="2147487508" r:id="rId7"/>
    <p:sldLayoutId id="2147487509" r:id="rId8"/>
    <p:sldLayoutId id="2147487510" r:id="rId9"/>
    <p:sldLayoutId id="2147487511" r:id="rId10"/>
    <p:sldLayoutId id="2147487512" r:id="rId11"/>
  </p:sldLayoutIdLst>
  <p:transition>
    <p:wipe dir="d"/>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cs typeface="Arial" charset="0"/>
        </a:defRPr>
      </a:lvl2pPr>
      <a:lvl3pPr algn="l" rtl="0" eaLnBrk="0" fontAlgn="base" hangingPunct="0">
        <a:lnSpc>
          <a:spcPct val="90000"/>
        </a:lnSpc>
        <a:spcBef>
          <a:spcPct val="0"/>
        </a:spcBef>
        <a:spcAft>
          <a:spcPct val="0"/>
        </a:spcAft>
        <a:defRPr sz="3200" b="1">
          <a:solidFill>
            <a:schemeClr val="bg1"/>
          </a:solidFill>
          <a:latin typeface="Arial" charset="0"/>
          <a:cs typeface="Arial" charset="0"/>
        </a:defRPr>
      </a:lvl3pPr>
      <a:lvl4pPr algn="l" rtl="0" eaLnBrk="0" fontAlgn="base" hangingPunct="0">
        <a:lnSpc>
          <a:spcPct val="90000"/>
        </a:lnSpc>
        <a:spcBef>
          <a:spcPct val="0"/>
        </a:spcBef>
        <a:spcAft>
          <a:spcPct val="0"/>
        </a:spcAft>
        <a:defRPr sz="3200" b="1">
          <a:solidFill>
            <a:schemeClr val="bg1"/>
          </a:solidFill>
          <a:latin typeface="Arial" charset="0"/>
          <a:cs typeface="Arial" charset="0"/>
        </a:defRPr>
      </a:lvl4pPr>
      <a:lvl5pPr algn="l" rtl="0" eaLnBrk="0" fontAlgn="base" hangingPunct="0">
        <a:lnSpc>
          <a:spcPct val="90000"/>
        </a:lnSpc>
        <a:spcBef>
          <a:spcPct val="0"/>
        </a:spcBef>
        <a:spcAft>
          <a:spcPct val="0"/>
        </a:spcAft>
        <a:defRPr sz="3200" b="1">
          <a:solidFill>
            <a:schemeClr val="bg1"/>
          </a:solidFill>
          <a:latin typeface="Arial" charset="0"/>
          <a:cs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cs typeface="Arial" charset="0"/>
        </a:defRPr>
      </a:lvl9pPr>
    </p:titleStyle>
    <p:bodyStyle>
      <a:lvl1pPr marL="358775" indent="-358775" algn="l" rtl="0" eaLnBrk="0" fontAlgn="base" hangingPunct="0">
        <a:spcBef>
          <a:spcPct val="40000"/>
        </a:spcBef>
        <a:spcAft>
          <a:spcPct val="20000"/>
        </a:spcAft>
        <a:buBlip>
          <a:blip r:embed="rId14"/>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5"/>
        </a:buBlip>
        <a:defRPr sz="2400">
          <a:solidFill>
            <a:schemeClr val="tx1"/>
          </a:solidFill>
          <a:latin typeface="+mn-lt"/>
          <a:cs typeface="+mn-cs"/>
        </a:defRPr>
      </a:lvl2pPr>
      <a:lvl3pPr marL="892175" indent="-268288" algn="l" rtl="0" eaLnBrk="0" fontAlgn="base" hangingPunct="0">
        <a:spcBef>
          <a:spcPct val="0"/>
        </a:spcBef>
        <a:spcAft>
          <a:spcPct val="30000"/>
        </a:spcAft>
        <a:buBlip>
          <a:blip r:embed="rId15"/>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eaLnBrk="1" fontAlgn="base" hangingPunct="1">
        <a:spcBef>
          <a:spcPct val="20000"/>
        </a:spcBef>
        <a:spcAft>
          <a:spcPct val="0"/>
        </a:spcAft>
        <a:buChar char="»"/>
        <a:defRPr sz="2000">
          <a:solidFill>
            <a:schemeClr val="tx1"/>
          </a:solidFill>
          <a:latin typeface="+mn-lt"/>
          <a:cs typeface="+mn-cs"/>
        </a:defRPr>
      </a:lvl6pPr>
      <a:lvl7pPr marL="2987675" indent="-228600" algn="l" rtl="0" eaLnBrk="1" fontAlgn="base" hangingPunct="1">
        <a:spcBef>
          <a:spcPct val="20000"/>
        </a:spcBef>
        <a:spcAft>
          <a:spcPct val="0"/>
        </a:spcAft>
        <a:buChar char="»"/>
        <a:defRPr sz="2000">
          <a:solidFill>
            <a:schemeClr val="tx1"/>
          </a:solidFill>
          <a:latin typeface="+mn-lt"/>
          <a:cs typeface="+mn-cs"/>
        </a:defRPr>
      </a:lvl7pPr>
      <a:lvl8pPr marL="3444875" indent="-228600" algn="l" rtl="0" eaLnBrk="1" fontAlgn="base" hangingPunct="1">
        <a:spcBef>
          <a:spcPct val="20000"/>
        </a:spcBef>
        <a:spcAft>
          <a:spcPct val="0"/>
        </a:spcAft>
        <a:buChar char="»"/>
        <a:defRPr sz="2000">
          <a:solidFill>
            <a:schemeClr val="tx1"/>
          </a:solidFill>
          <a:latin typeface="+mn-lt"/>
          <a:cs typeface="+mn-cs"/>
        </a:defRPr>
      </a:lvl8pPr>
      <a:lvl9pPr marL="3902075"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defRPr>
            </a:lvl1pPr>
          </a:lstStyle>
          <a:p>
            <a:fld id="{61239224-9FFE-402C-9081-26035D7C3866}" type="slidenum">
              <a:rPr lang="ru-RU" altLang="ru-RU"/>
              <a:pPr/>
              <a:t>‹#›</a:t>
            </a:fld>
            <a:endParaRPr lang="ru-RU" altLang="ru-RU"/>
          </a:p>
        </p:txBody>
      </p:sp>
      <p:sp>
        <p:nvSpPr>
          <p:cNvPr id="8195"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8196"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8197" name="navigation1"/>
          <p:cNvSpPr>
            <a:spLocks noChangeArrowheads="1"/>
          </p:cNvSpPr>
          <p:nvPr/>
        </p:nvSpPr>
        <p:spPr bwMode="auto">
          <a:xfrm>
            <a:off x="6486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1</a:t>
            </a:r>
          </a:p>
        </p:txBody>
      </p:sp>
      <p:sp>
        <p:nvSpPr>
          <p:cNvPr id="8198" name="navigation2"/>
          <p:cNvSpPr>
            <a:spLocks noChangeArrowheads="1"/>
          </p:cNvSpPr>
          <p:nvPr/>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2</a:t>
            </a:r>
          </a:p>
        </p:txBody>
      </p:sp>
      <p:sp>
        <p:nvSpPr>
          <p:cNvPr id="8199" name="navigation3"/>
          <p:cNvSpPr>
            <a:spLocks noChangeArrowheads="1"/>
          </p:cNvSpPr>
          <p:nvPr/>
        </p:nvSpPr>
        <p:spPr bwMode="auto">
          <a:xfrm>
            <a:off x="7246938" y="1022350"/>
            <a:ext cx="287337"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bg1"/>
                </a:solidFill>
              </a:rPr>
              <a:t>3</a:t>
            </a:r>
          </a:p>
        </p:txBody>
      </p:sp>
      <p:sp>
        <p:nvSpPr>
          <p:cNvPr id="8200" name="navigation4"/>
          <p:cNvSpPr>
            <a:spLocks noChangeArrowheads="1"/>
          </p:cNvSpPr>
          <p:nvPr/>
        </p:nvSpPr>
        <p:spPr bwMode="auto">
          <a:xfrm>
            <a:off x="7627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4</a:t>
            </a:r>
            <a:endParaRPr lang="ru-RU" altLang="ru-RU" b="1" smtClean="0">
              <a:solidFill>
                <a:schemeClr val="hlink"/>
              </a:solidFill>
            </a:endParaRPr>
          </a:p>
        </p:txBody>
      </p:sp>
      <p:sp>
        <p:nvSpPr>
          <p:cNvPr id="8201" name="navigation5"/>
          <p:cNvSpPr>
            <a:spLocks noChangeArrowheads="1"/>
          </p:cNvSpPr>
          <p:nvPr/>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5</a:t>
            </a:r>
            <a:endParaRPr lang="ru-RU" altLang="ru-RU" b="1" smtClean="0">
              <a:solidFill>
                <a:schemeClr val="hlink"/>
              </a:solidFill>
            </a:endParaRPr>
          </a:p>
        </p:txBody>
      </p:sp>
      <p:sp>
        <p:nvSpPr>
          <p:cNvPr id="8202" name="navigation6"/>
          <p:cNvSpPr>
            <a:spLocks noChangeArrowheads="1"/>
          </p:cNvSpPr>
          <p:nvPr/>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6</a:t>
            </a:r>
            <a:endParaRPr lang="ru-RU" altLang="ru-RU" b="1" smtClean="0">
              <a:solidFill>
                <a:schemeClr val="hlink"/>
              </a:solidFill>
            </a:endParaRPr>
          </a:p>
        </p:txBody>
      </p:sp>
      <p:sp>
        <p:nvSpPr>
          <p:cNvPr id="8203" name="Прямоугольник 11"/>
          <p:cNvSpPr>
            <a:spLocks noChangeArrowheads="1"/>
          </p:cNvSpPr>
          <p:nvPr/>
        </p:nvSpPr>
        <p:spPr bwMode="auto">
          <a:xfrm>
            <a:off x="0" y="6453188"/>
            <a:ext cx="831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rgbClr val="002060"/>
                </a:solidFill>
              </a:rPr>
              <a:t>Национальный ядерный исследовательский университет  МИФИ</a:t>
            </a:r>
          </a:p>
        </p:txBody>
      </p:sp>
      <p:sp>
        <p:nvSpPr>
          <p:cNvPr id="2" name="Прямоугольник 1"/>
          <p:cNvSpPr/>
          <p:nvPr/>
        </p:nvSpPr>
        <p:spPr>
          <a:xfrm>
            <a:off x="0" y="6381750"/>
            <a:ext cx="914400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 bg1="lt1" tx1="dk1" bg2="lt2" tx2="dk2" accent1="accent1" accent2="accent2" accent3="accent3" accent4="accent4" accent5="accent5" accent6="accent6" hlink="hlink" folHlink="folHlink"/>
  <p:sldLayoutIdLst>
    <p:sldLayoutId id="2147487586" r:id="rId1"/>
    <p:sldLayoutId id="2147487513" r:id="rId2"/>
    <p:sldLayoutId id="2147487514" r:id="rId3"/>
    <p:sldLayoutId id="2147487515" r:id="rId4"/>
    <p:sldLayoutId id="2147487516" r:id="rId5"/>
    <p:sldLayoutId id="2147487517" r:id="rId6"/>
    <p:sldLayoutId id="2147487518" r:id="rId7"/>
    <p:sldLayoutId id="2147487519" r:id="rId8"/>
    <p:sldLayoutId id="2147487520" r:id="rId9"/>
    <p:sldLayoutId id="2147487521" r:id="rId10"/>
    <p:sldLayoutId id="2147487522" r:id="rId11"/>
  </p:sldLayoutIdLst>
  <p:transition>
    <p:wipe dir="d"/>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4"/>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5"/>
        </a:buBlip>
        <a:defRPr sz="2400">
          <a:solidFill>
            <a:schemeClr val="tx1"/>
          </a:solidFill>
          <a:latin typeface="+mn-lt"/>
        </a:defRPr>
      </a:lvl2pPr>
      <a:lvl3pPr marL="892175" indent="-268288" algn="l" rtl="0" eaLnBrk="0" fontAlgn="base" hangingPunct="0">
        <a:spcBef>
          <a:spcPct val="0"/>
        </a:spcBef>
        <a:spcAft>
          <a:spcPct val="30000"/>
        </a:spcAft>
        <a:buBlip>
          <a:blip r:embed="rId15"/>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eaLnBrk="1" fontAlgn="base" hangingPunct="1">
        <a:spcBef>
          <a:spcPct val="20000"/>
        </a:spcBef>
        <a:spcAft>
          <a:spcPct val="0"/>
        </a:spcAft>
        <a:buChar char="»"/>
        <a:defRPr sz="2000">
          <a:solidFill>
            <a:schemeClr val="tx1"/>
          </a:solidFill>
          <a:latin typeface="+mn-lt"/>
        </a:defRPr>
      </a:lvl6pPr>
      <a:lvl7pPr marL="2987675" indent="-228600" algn="l" rtl="0" eaLnBrk="1" fontAlgn="base" hangingPunct="1">
        <a:spcBef>
          <a:spcPct val="20000"/>
        </a:spcBef>
        <a:spcAft>
          <a:spcPct val="0"/>
        </a:spcAft>
        <a:buChar char="»"/>
        <a:defRPr sz="2000">
          <a:solidFill>
            <a:schemeClr val="tx1"/>
          </a:solidFill>
          <a:latin typeface="+mn-lt"/>
        </a:defRPr>
      </a:lvl7pPr>
      <a:lvl8pPr marL="3444875" indent="-228600" algn="l" rtl="0" eaLnBrk="1" fontAlgn="base" hangingPunct="1">
        <a:spcBef>
          <a:spcPct val="20000"/>
        </a:spcBef>
        <a:spcAft>
          <a:spcPct val="0"/>
        </a:spcAft>
        <a:buChar char="»"/>
        <a:defRPr sz="2000">
          <a:solidFill>
            <a:schemeClr val="tx1"/>
          </a:solidFill>
          <a:latin typeface="+mn-lt"/>
        </a:defRPr>
      </a:lvl8pPr>
      <a:lvl9pPr marL="3902075"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defRPr>
            </a:lvl1pPr>
          </a:lstStyle>
          <a:p>
            <a:fld id="{3A9A54FB-D1C2-47EE-B541-E75949AB3EEE}" type="slidenum">
              <a:rPr lang="ru-RU" altLang="ru-RU"/>
              <a:pPr/>
              <a:t>‹#›</a:t>
            </a:fld>
            <a:endParaRPr lang="ru-RU" altLang="ru-RU"/>
          </a:p>
        </p:txBody>
      </p:sp>
      <p:sp>
        <p:nvSpPr>
          <p:cNvPr id="9219"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9220"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9221" name="navigation1"/>
          <p:cNvSpPr>
            <a:spLocks noChangeArrowheads="1"/>
          </p:cNvSpPr>
          <p:nvPr/>
        </p:nvSpPr>
        <p:spPr bwMode="auto">
          <a:xfrm>
            <a:off x="6486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1</a:t>
            </a:r>
          </a:p>
        </p:txBody>
      </p:sp>
      <p:sp>
        <p:nvSpPr>
          <p:cNvPr id="9222" name="navigation2"/>
          <p:cNvSpPr>
            <a:spLocks noChangeArrowheads="1"/>
          </p:cNvSpPr>
          <p:nvPr/>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2</a:t>
            </a:r>
          </a:p>
        </p:txBody>
      </p:sp>
      <p:sp>
        <p:nvSpPr>
          <p:cNvPr id="9223" name="navigation3"/>
          <p:cNvSpPr>
            <a:spLocks noChangeArrowheads="1"/>
          </p:cNvSpPr>
          <p:nvPr/>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chemeClr val="hlink"/>
                </a:solidFill>
              </a:rPr>
              <a:t>3</a:t>
            </a:r>
          </a:p>
        </p:txBody>
      </p:sp>
      <p:sp>
        <p:nvSpPr>
          <p:cNvPr id="9224" name="navigation4"/>
          <p:cNvSpPr>
            <a:spLocks noChangeArrowheads="1"/>
          </p:cNvSpPr>
          <p:nvPr/>
        </p:nvSpPr>
        <p:spPr bwMode="auto">
          <a:xfrm>
            <a:off x="7627938" y="1022350"/>
            <a:ext cx="287337"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bg1"/>
                </a:solidFill>
              </a:rPr>
              <a:t>4</a:t>
            </a:r>
            <a:endParaRPr lang="ru-RU" altLang="ru-RU" b="1" smtClean="0">
              <a:solidFill>
                <a:schemeClr val="bg1"/>
              </a:solidFill>
            </a:endParaRPr>
          </a:p>
        </p:txBody>
      </p:sp>
      <p:sp>
        <p:nvSpPr>
          <p:cNvPr id="9225" name="navigation5"/>
          <p:cNvSpPr>
            <a:spLocks noChangeArrowheads="1"/>
          </p:cNvSpPr>
          <p:nvPr/>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5</a:t>
            </a:r>
            <a:endParaRPr lang="ru-RU" altLang="ru-RU" b="1" smtClean="0">
              <a:solidFill>
                <a:schemeClr val="hlink"/>
              </a:solidFill>
            </a:endParaRPr>
          </a:p>
        </p:txBody>
      </p:sp>
      <p:sp>
        <p:nvSpPr>
          <p:cNvPr id="9226" name="navigation6"/>
          <p:cNvSpPr>
            <a:spLocks noChangeArrowheads="1"/>
          </p:cNvSpPr>
          <p:nvPr/>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ru-RU" b="1" smtClean="0">
                <a:solidFill>
                  <a:schemeClr val="hlink"/>
                </a:solidFill>
              </a:rPr>
              <a:t>6</a:t>
            </a:r>
            <a:endParaRPr lang="ru-RU" altLang="ru-RU" b="1" smtClean="0">
              <a:solidFill>
                <a:schemeClr val="hlink"/>
              </a:solidFill>
            </a:endParaRPr>
          </a:p>
        </p:txBody>
      </p:sp>
      <p:sp>
        <p:nvSpPr>
          <p:cNvPr id="9227" name="Прямоугольник 11"/>
          <p:cNvSpPr>
            <a:spLocks noChangeArrowheads="1"/>
          </p:cNvSpPr>
          <p:nvPr/>
        </p:nvSpPr>
        <p:spPr bwMode="auto">
          <a:xfrm>
            <a:off x="0" y="6453188"/>
            <a:ext cx="831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b="1" smtClean="0">
                <a:solidFill>
                  <a:srgbClr val="002060"/>
                </a:solidFill>
              </a:rPr>
              <a:t>Национальный ядерный исследовательский университет  МИФИ</a:t>
            </a:r>
          </a:p>
        </p:txBody>
      </p:sp>
      <p:sp>
        <p:nvSpPr>
          <p:cNvPr id="2" name="Прямоугольник 1"/>
          <p:cNvSpPr/>
          <p:nvPr/>
        </p:nvSpPr>
        <p:spPr>
          <a:xfrm>
            <a:off x="0" y="6381750"/>
            <a:ext cx="914400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 bg1="lt1" tx1="dk1" bg2="lt2" tx2="dk2" accent1="accent1" accent2="accent2" accent3="accent3" accent4="accent4" accent5="accent5" accent6="accent6" hlink="hlink" folHlink="folHlink"/>
  <p:sldLayoutIdLst>
    <p:sldLayoutId id="2147487587" r:id="rId1"/>
    <p:sldLayoutId id="2147487523" r:id="rId2"/>
    <p:sldLayoutId id="2147487524" r:id="rId3"/>
    <p:sldLayoutId id="2147487525" r:id="rId4"/>
    <p:sldLayoutId id="2147487526" r:id="rId5"/>
    <p:sldLayoutId id="2147487527" r:id="rId6"/>
    <p:sldLayoutId id="2147487528" r:id="rId7"/>
    <p:sldLayoutId id="2147487529" r:id="rId8"/>
    <p:sldLayoutId id="2147487530" r:id="rId9"/>
    <p:sldLayoutId id="2147487531" r:id="rId10"/>
    <p:sldLayoutId id="2147487532" r:id="rId11"/>
  </p:sldLayoutIdLst>
  <p:transition>
    <p:wipe dir="d"/>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eaLnBrk="1" fontAlgn="base" hangingPunct="1">
        <a:lnSpc>
          <a:spcPct val="90000"/>
        </a:lnSpc>
        <a:spcBef>
          <a:spcPct val="0"/>
        </a:spcBef>
        <a:spcAft>
          <a:spcPct val="0"/>
        </a:spcAft>
        <a:defRPr sz="3200" b="1">
          <a:solidFill>
            <a:schemeClr val="bg1"/>
          </a:solidFill>
          <a:latin typeface="Arial" charset="0"/>
        </a:defRPr>
      </a:lvl6pPr>
      <a:lvl7pPr marL="914400" algn="l" rtl="0" eaLnBrk="1" fontAlgn="base" hangingPunct="1">
        <a:lnSpc>
          <a:spcPct val="90000"/>
        </a:lnSpc>
        <a:spcBef>
          <a:spcPct val="0"/>
        </a:spcBef>
        <a:spcAft>
          <a:spcPct val="0"/>
        </a:spcAft>
        <a:defRPr sz="3200" b="1">
          <a:solidFill>
            <a:schemeClr val="bg1"/>
          </a:solidFill>
          <a:latin typeface="Arial" charset="0"/>
        </a:defRPr>
      </a:lvl7pPr>
      <a:lvl8pPr marL="1371600" algn="l" rtl="0" eaLnBrk="1" fontAlgn="base" hangingPunct="1">
        <a:lnSpc>
          <a:spcPct val="90000"/>
        </a:lnSpc>
        <a:spcBef>
          <a:spcPct val="0"/>
        </a:spcBef>
        <a:spcAft>
          <a:spcPct val="0"/>
        </a:spcAft>
        <a:defRPr sz="3200" b="1">
          <a:solidFill>
            <a:schemeClr val="bg1"/>
          </a:solidFill>
          <a:latin typeface="Arial" charset="0"/>
        </a:defRPr>
      </a:lvl8pPr>
      <a:lvl9pPr marL="1828800" algn="l" rtl="0" eaLnBrk="1" fontAlgn="base" hangingPunct="1">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4"/>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5"/>
        </a:buBlip>
        <a:defRPr sz="2400">
          <a:solidFill>
            <a:schemeClr val="tx1"/>
          </a:solidFill>
          <a:latin typeface="+mn-lt"/>
        </a:defRPr>
      </a:lvl2pPr>
      <a:lvl3pPr marL="892175" indent="-268288" algn="l" rtl="0" eaLnBrk="0" fontAlgn="base" hangingPunct="0">
        <a:spcBef>
          <a:spcPct val="0"/>
        </a:spcBef>
        <a:spcAft>
          <a:spcPct val="30000"/>
        </a:spcAft>
        <a:buBlip>
          <a:blip r:embed="rId15"/>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eaLnBrk="1" fontAlgn="base" hangingPunct="1">
        <a:spcBef>
          <a:spcPct val="20000"/>
        </a:spcBef>
        <a:spcAft>
          <a:spcPct val="0"/>
        </a:spcAft>
        <a:buChar char="»"/>
        <a:defRPr sz="2000">
          <a:solidFill>
            <a:schemeClr val="tx1"/>
          </a:solidFill>
          <a:latin typeface="+mn-lt"/>
        </a:defRPr>
      </a:lvl6pPr>
      <a:lvl7pPr marL="2987675" indent="-228600" algn="l" rtl="0" eaLnBrk="1" fontAlgn="base" hangingPunct="1">
        <a:spcBef>
          <a:spcPct val="20000"/>
        </a:spcBef>
        <a:spcAft>
          <a:spcPct val="0"/>
        </a:spcAft>
        <a:buChar char="»"/>
        <a:defRPr sz="2000">
          <a:solidFill>
            <a:schemeClr val="tx1"/>
          </a:solidFill>
          <a:latin typeface="+mn-lt"/>
        </a:defRPr>
      </a:lvl7pPr>
      <a:lvl8pPr marL="3444875" indent="-228600" algn="l" rtl="0" eaLnBrk="1" fontAlgn="base" hangingPunct="1">
        <a:spcBef>
          <a:spcPct val="20000"/>
        </a:spcBef>
        <a:spcAft>
          <a:spcPct val="0"/>
        </a:spcAft>
        <a:buChar char="»"/>
        <a:defRPr sz="2000">
          <a:solidFill>
            <a:schemeClr val="tx1"/>
          </a:solidFill>
          <a:latin typeface="+mn-lt"/>
        </a:defRPr>
      </a:lvl8pPr>
      <a:lvl9pPr marL="3902075"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hyperlink" Target="http://conference08.asprof.ru/" TargetMode="External"/><Relationship Id="rId5" Type="http://schemas.openxmlformats.org/officeDocument/2006/relationships/image" Target="../media/image19.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link.springer.com/article/10.1007/s11192-015-1703-6" TargetMode="External"/><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nature.com/news/online-collaboration-scientists-and-the-social-network-1.15711#/related-links" TargetMode="External"/><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0.xml"/><Relationship Id="rId5" Type="http://schemas.openxmlformats.org/officeDocument/2006/relationships/image" Target="../media/image43.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hyperlink" Target="http://www.mephi.ru/" TargetMode="External"/><Relationship Id="rId2" Type="http://schemas.openxmlformats.org/officeDocument/2006/relationships/notesSlide" Target="../notesSlides/notesSlide20.xml"/><Relationship Id="rId1" Type="http://schemas.openxmlformats.org/officeDocument/2006/relationships/slideLayout" Target="../slideLayouts/slideLayout5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library.mephi.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pyContent1"/>
          <p:cNvSpPr>
            <a:spLocks noChangeArrowheads="1"/>
          </p:cNvSpPr>
          <p:nvPr/>
        </p:nvSpPr>
        <p:spPr bwMode="auto">
          <a:xfrm>
            <a:off x="539478" y="1484784"/>
            <a:ext cx="8352928" cy="2736304"/>
          </a:xfrm>
          <a:prstGeom prst="rect">
            <a:avLst/>
          </a:prstGeom>
          <a:solidFill>
            <a:schemeClr val="bg1"/>
          </a:solidFill>
          <a:ln>
            <a:noFill/>
          </a:ln>
          <a:effectLst/>
          <a:extLst/>
        </p:spPr>
        <p:txBody>
          <a:bodyPr lIns="0" tIns="0" rIns="0" bIns="0" anchor="ctr"/>
          <a:lstStyle/>
          <a:p>
            <a:pPr algn="ctr">
              <a:lnSpc>
                <a:spcPct val="110000"/>
              </a:lnSpc>
              <a:defRPr/>
            </a:pP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 </a:t>
            </a:r>
            <a:r>
              <a:rPr lang="ru-RU" sz="3600" dirty="0">
                <a:latin typeface="Arial" charset="0"/>
                <a:cs typeface="Arial" charset="0"/>
              </a:rPr>
              <a:t>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Интеграция информационно-библиотечных ресурсов в университете: проблемы и пути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решения</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endParaRPr>
          </a:p>
        </p:txBody>
      </p:sp>
      <p:sp>
        <p:nvSpPr>
          <p:cNvPr id="3075" name="copyContent4"/>
          <p:cNvSpPr txBox="1">
            <a:spLocks noChangeArrowheads="1"/>
          </p:cNvSpPr>
          <p:nvPr/>
        </p:nvSpPr>
        <p:spPr bwMode="auto">
          <a:xfrm>
            <a:off x="4410149" y="5942841"/>
            <a:ext cx="3148210" cy="646331"/>
          </a:xfrm>
          <a:prstGeom prst="rect">
            <a:avLst/>
          </a:prstGeom>
          <a:noFill/>
          <a:ln>
            <a:noFill/>
          </a:ln>
          <a:effectLst/>
          <a:extLst/>
        </p:spPr>
        <p:txBody>
          <a:bodyPr l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ru-RU" sz="1200" b="1" dirty="0">
                <a:solidFill>
                  <a:schemeClr val="bg1"/>
                </a:solidFill>
              </a:rPr>
              <a:t>Финансовый университет при Правительстве Российской Федерации </a:t>
            </a:r>
            <a:r>
              <a:rPr lang="ru-RU" sz="1200" b="1" dirty="0" smtClean="0">
                <a:ln w="1905"/>
                <a:solidFill>
                  <a:schemeClr val="bg1"/>
                </a:solidFill>
                <a:effectLst>
                  <a:innerShdw blurRad="69850" dist="43180" dir="5400000">
                    <a:srgbClr val="000000">
                      <a:alpha val="65000"/>
                    </a:srgbClr>
                  </a:innerShdw>
                </a:effectLst>
                <a:latin typeface="Calibri" pitchFamily="34" charset="0"/>
                <a:cs typeface="Calibri" pitchFamily="34" charset="0"/>
              </a:rPr>
              <a:t>20.03.2019 г.</a:t>
            </a:r>
            <a:endParaRPr lang="ru-RU" sz="1200" b="1" dirty="0">
              <a:ln w="1905"/>
              <a:solidFill>
                <a:schemeClr val="bg1"/>
              </a:solidFill>
              <a:effectLst>
                <a:innerShdw blurRad="69850" dist="43180" dir="5400000">
                  <a:srgbClr val="000000">
                    <a:alpha val="65000"/>
                  </a:srgbClr>
                </a:innerShdw>
              </a:effectLst>
              <a:latin typeface="Calibri" pitchFamily="34" charset="0"/>
              <a:cs typeface="Calibri" pitchFamily="34" charset="0"/>
            </a:endParaRPr>
          </a:p>
        </p:txBody>
      </p:sp>
      <p:sp>
        <p:nvSpPr>
          <p:cNvPr id="3076" name="copyContent3"/>
          <p:cNvSpPr txBox="1">
            <a:spLocks noChangeArrowheads="1"/>
          </p:cNvSpPr>
          <p:nvPr/>
        </p:nvSpPr>
        <p:spPr bwMode="auto">
          <a:xfrm>
            <a:off x="755575" y="4725144"/>
            <a:ext cx="3620543"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l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Т. Н. Стукалова</a:t>
            </a:r>
          </a:p>
          <a:p>
            <a:pPr eaLnBrk="1" hangingPunct="1">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Национальный исследовательский</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 ядерный университет «МИФИ»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endParaRPr>
          </a:p>
        </p:txBody>
      </p:sp>
      <p:sp>
        <p:nvSpPr>
          <p:cNvPr id="66565" name="b--sw3tSuYwFh9d4syvsTVb" hidden="1"/>
          <p:cNvSpPr>
            <a:spLocks noChangeArrowheads="1"/>
          </p:cNvSpPr>
          <p:nvPr/>
        </p:nvSpPr>
        <p:spPr bwMode="auto">
          <a:xfrm>
            <a:off x="63500" y="6731000"/>
            <a:ext cx="63500" cy="63500"/>
          </a:xfrm>
          <a:prstGeom prst="ellipse">
            <a:avLst/>
          </a:prstGeom>
          <a:solidFill>
            <a:srgbClr val="FF0000"/>
          </a:solidFill>
          <a:ln w="19050">
            <a:solidFill>
              <a:srgbClr val="0000FF"/>
            </a:solidFill>
            <a:round/>
            <a:headEnd/>
            <a:tailEnd/>
          </a:ln>
        </p:spPr>
        <p:txBody>
          <a:bodyPr wrap="none" anchor="ctr"/>
          <a:lstStyle>
            <a:lvl1pPr eaLnBrk="0" hangingPunct="0">
              <a:spcBef>
                <a:spcPct val="40000"/>
              </a:spcBef>
              <a:spcAft>
                <a:spcPct val="20000"/>
              </a:spcAft>
              <a:buBlip>
                <a:blip r:embed="rId3"/>
              </a:buBlip>
              <a:defRPr sz="2600">
                <a:solidFill>
                  <a:schemeClr val="tx1"/>
                </a:solidFill>
                <a:latin typeface="Arial" panose="020B0604020202020204" pitchFamily="34" charset="0"/>
              </a:defRPr>
            </a:lvl1pPr>
            <a:lvl2pPr marL="742950" indent="-285750" eaLnBrk="0" hangingPunct="0">
              <a:spcAft>
                <a:spcPct val="20000"/>
              </a:spcAft>
              <a:buBlip>
                <a:blip r:embed="rId4"/>
              </a:buBlip>
              <a:defRPr sz="2400">
                <a:solidFill>
                  <a:schemeClr val="tx1"/>
                </a:solidFill>
                <a:latin typeface="Arial" panose="020B0604020202020204" pitchFamily="34" charset="0"/>
              </a:defRPr>
            </a:lvl2pPr>
            <a:lvl3pPr marL="1143000" indent="-228600" eaLnBrk="0" hangingPunct="0">
              <a:spcAft>
                <a:spcPct val="30000"/>
              </a:spcAft>
              <a:buBlip>
                <a:blip r:embed="rId4"/>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endParaRPr lang="ru-RU" altLang="ru-RU" sz="1800"/>
          </a:p>
        </p:txBody>
      </p:sp>
      <p:pic>
        <p:nvPicPr>
          <p:cNvPr id="66566" name="Рисунок 4" descr="logo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260350"/>
            <a:ext cx="1036637"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8748713" y="1412875"/>
            <a:ext cx="395287"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Прямоугольник 2"/>
          <p:cNvSpPr/>
          <p:nvPr/>
        </p:nvSpPr>
        <p:spPr>
          <a:xfrm>
            <a:off x="1547664" y="332656"/>
            <a:ext cx="6354114" cy="923330"/>
          </a:xfrm>
          <a:prstGeom prst="rect">
            <a:avLst/>
          </a:prstGeom>
        </p:spPr>
        <p:txBody>
          <a:bodyPr>
            <a:spAutoFit/>
          </a:bodyPr>
          <a:lstStyle/>
          <a:p>
            <a:pPr algn="ctr">
              <a:defRPr/>
            </a:pPr>
            <a:r>
              <a:rPr lang="ru-RU" b="1" dirty="0">
                <a:latin typeface="Arial" charset="0"/>
                <a:cs typeface="Arial" charset="0"/>
              </a:rPr>
              <a:t>Методическая конференция </a:t>
            </a:r>
            <a:endParaRPr lang="ru-RU" dirty="0">
              <a:latin typeface="Arial" charset="0"/>
              <a:cs typeface="Arial" charset="0"/>
            </a:endParaRPr>
          </a:p>
          <a:p>
            <a:pPr algn="ctr">
              <a:defRPr/>
            </a:pPr>
            <a:r>
              <a:rPr lang="ru-RU" b="1" dirty="0">
                <a:latin typeface="Arial" charset="0"/>
                <a:cs typeface="Arial" charset="0"/>
                <a:hlinkClick r:id="rId6"/>
              </a:rPr>
              <a:t>"Форсайт университетской библиотеки и библиотекаря"</a:t>
            </a:r>
            <a:endParaRPr lang="ru-RU" b="1" dirty="0">
              <a:ln w="1905"/>
              <a:effectLst>
                <a:innerShdw blurRad="69850" dist="43180" dir="5400000">
                  <a:srgbClr val="000000">
                    <a:alpha val="65000"/>
                  </a:srgbClr>
                </a:innerShdw>
              </a:effectLst>
              <a:latin typeface="Calibri" pitchFamily="34" charset="0"/>
              <a:cs typeface="Calibri" pitchFamily="34" charset="0"/>
            </a:endParaRPr>
          </a:p>
        </p:txBody>
      </p:sp>
      <p:pic>
        <p:nvPicPr>
          <p:cNvPr id="66569" name="Рисунок 9" descr="\\Applicationsrv.library.mephi.local\документы отделов\Научно-методический отдел\Документы для всех\Экслибрис библиотеки.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 y="71438"/>
            <a:ext cx="18351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a:xfrm>
            <a:off x="323850" y="77788"/>
            <a:ext cx="8640763" cy="1119187"/>
          </a:xfrm>
        </p:spPr>
        <p:txBody>
          <a:bodyPr/>
          <a:lstStyle/>
          <a:p>
            <a:r>
              <a:rPr lang="ru-RU" altLang="ru-RU" sz="2800" smtClean="0"/>
              <a:t>Библиометрическая оценка публикационной активности в Венском университете</a:t>
            </a:r>
          </a:p>
        </p:txBody>
      </p:sp>
      <p:sp>
        <p:nvSpPr>
          <p:cNvPr id="3" name="Объект 2"/>
          <p:cNvSpPr>
            <a:spLocks noGrp="1"/>
          </p:cNvSpPr>
          <p:nvPr>
            <p:ph idx="1"/>
          </p:nvPr>
        </p:nvSpPr>
        <p:spPr>
          <a:xfrm>
            <a:off x="395288" y="1268413"/>
            <a:ext cx="8424862" cy="4816475"/>
          </a:xfrm>
        </p:spPr>
        <p:txBody>
          <a:bodyPr/>
          <a:lstStyle/>
          <a:p>
            <a:pPr marL="0" indent="0">
              <a:buFontTx/>
              <a:buNone/>
              <a:defRPr/>
            </a:pPr>
            <a:r>
              <a:rPr lang="ru-RU" sz="2800" kern="1200" dirty="0" smtClean="0"/>
              <a:t>«</a:t>
            </a:r>
            <a:r>
              <a:rPr lang="ru-RU" sz="2800" kern="1200" dirty="0" smtClean="0">
                <a:solidFill>
                  <a:srgbClr val="000000"/>
                </a:solidFill>
              </a:rPr>
              <a:t>В идеальном случае ни экспертный обзор, ни </a:t>
            </a:r>
            <a:r>
              <a:rPr lang="ru-RU" sz="2800" kern="1200" dirty="0" err="1" smtClean="0">
                <a:solidFill>
                  <a:srgbClr val="000000"/>
                </a:solidFill>
              </a:rPr>
              <a:t>библиометрия</a:t>
            </a:r>
            <a:r>
              <a:rPr lang="ru-RU" sz="2800" kern="1200" dirty="0" smtClean="0">
                <a:solidFill>
                  <a:srgbClr val="000000"/>
                </a:solidFill>
              </a:rPr>
              <a:t> не должны использоваться как самостоятельные процедуры при оценке исследований, но их следует объединять для формирования «информационного экспертного обзора»…»</a:t>
            </a:r>
          </a:p>
          <a:p>
            <a:pPr marL="0" indent="0">
              <a:buFontTx/>
              <a:buNone/>
              <a:defRPr/>
            </a:pPr>
            <a:endParaRPr lang="ru-RU" sz="1800" kern="1200" dirty="0" smtClean="0">
              <a:solidFill>
                <a:srgbClr val="000000"/>
              </a:solidFill>
            </a:endParaRPr>
          </a:p>
          <a:p>
            <a:pPr marL="0" indent="0">
              <a:buFontTx/>
              <a:buNone/>
              <a:defRPr/>
            </a:pPr>
            <a:r>
              <a:rPr lang="ru-RU" sz="1800" kern="1200" dirty="0" smtClean="0">
                <a:solidFill>
                  <a:srgbClr val="000000"/>
                </a:solidFill>
              </a:rPr>
              <a:t>Источник:</a:t>
            </a:r>
          </a:p>
          <a:p>
            <a:pPr marL="0" indent="0">
              <a:buFontTx/>
              <a:buNone/>
              <a:defRPr/>
            </a:pPr>
            <a:r>
              <a:rPr lang="en-US" sz="1800" dirty="0" err="1"/>
              <a:t>Gorraiz</a:t>
            </a:r>
            <a:r>
              <a:rPr lang="en-US" sz="1800" dirty="0"/>
              <a:t>, J. &amp; </a:t>
            </a:r>
            <a:r>
              <a:rPr lang="en-US" sz="1800" dirty="0" err="1"/>
              <a:t>Gumpenberger</a:t>
            </a:r>
            <a:r>
              <a:rPr lang="en-US" sz="1800" dirty="0"/>
              <a:t>, C. A flexible bibliometric approach for the assessment of professorial appointments // Scientometrics (2015) 105: 1699. doi:10.1007/s11192-015-1703-6, </a:t>
            </a:r>
            <a:r>
              <a:rPr lang="en-US" sz="1800" u="sng" dirty="0">
                <a:hlinkClick r:id="rId3"/>
              </a:rPr>
              <a:t>https://link.springer.com/article/10.1007/s11192-015-1703-6</a:t>
            </a:r>
            <a:endParaRPr lang="ru-RU" sz="1800" kern="1200" dirty="0">
              <a:solidFill>
                <a:srgbClr val="000000"/>
              </a:solidFill>
            </a:endParaRPr>
          </a:p>
          <a:p>
            <a:pPr marL="0" indent="0">
              <a:buFontTx/>
              <a:buNone/>
              <a:defRPr/>
            </a:pPr>
            <a:endParaRPr lang="ru-RU" sz="2800" kern="1200" dirty="0" smtClean="0">
              <a:solidFill>
                <a:srgbClr val="000000"/>
              </a:solidFill>
            </a:endParaRPr>
          </a:p>
        </p:txBody>
      </p:sp>
      <p:sp>
        <p:nvSpPr>
          <p:cNvPr id="75780"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4"/>
              </a:buBlip>
              <a:defRPr sz="2600">
                <a:solidFill>
                  <a:schemeClr val="tx1"/>
                </a:solidFill>
                <a:latin typeface="Arial" panose="020B0604020202020204" pitchFamily="34" charset="0"/>
              </a:defRPr>
            </a:lvl1pPr>
            <a:lvl2pPr marL="742950" indent="-285750" eaLnBrk="0" hangingPunct="0">
              <a:spcAft>
                <a:spcPct val="20000"/>
              </a:spcAft>
              <a:buBlip>
                <a:blip r:embed="rId5"/>
              </a:buBlip>
              <a:defRPr sz="2400">
                <a:solidFill>
                  <a:schemeClr val="tx1"/>
                </a:solidFill>
                <a:latin typeface="Arial" panose="020B0604020202020204" pitchFamily="34" charset="0"/>
              </a:defRPr>
            </a:lvl2pPr>
            <a:lvl3pPr marL="1143000" indent="-228600" eaLnBrk="0" hangingPunct="0">
              <a:spcAft>
                <a:spcPct val="30000"/>
              </a:spcAft>
              <a:buBlip>
                <a:blip r:embed="rId5"/>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44527536-291B-4485-93AB-C98238C683DF}" type="slidenum">
              <a:rPr lang="ru-RU" altLang="ru-RU" sz="1800"/>
              <a:pPr eaLnBrk="1" hangingPunct="1">
                <a:spcBef>
                  <a:spcPct val="0"/>
                </a:spcBef>
                <a:spcAft>
                  <a:spcPct val="0"/>
                </a:spcAft>
                <a:buFontTx/>
                <a:buNone/>
              </a:pPr>
              <a:t>10</a:t>
            </a:fld>
            <a:endParaRPr lang="ru-RU" altLang="ru-RU" sz="180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a:xfrm>
            <a:off x="250825" y="260350"/>
            <a:ext cx="8893175" cy="831850"/>
          </a:xfrm>
        </p:spPr>
        <p:txBody>
          <a:bodyPr/>
          <a:lstStyle/>
          <a:p>
            <a:r>
              <a:rPr lang="ru-RU" altLang="ru-RU" sz="2000" smtClean="0"/>
              <a:t/>
            </a:r>
            <a:br>
              <a:rPr lang="ru-RU" altLang="ru-RU" sz="2000" smtClean="0"/>
            </a:br>
            <a:r>
              <a:rPr lang="ru-RU" altLang="ru-RU" smtClean="0"/>
              <a:t>Борьба за профили…</a:t>
            </a:r>
            <a:r>
              <a:rPr lang="ru-RU" altLang="ru-RU" sz="2400" smtClean="0"/>
              <a:t/>
            </a:r>
            <a:br>
              <a:rPr lang="ru-RU" altLang="ru-RU" sz="2400" smtClean="0"/>
            </a:br>
            <a:r>
              <a:rPr lang="ru-RU" altLang="ru-RU" sz="2400" smtClean="0"/>
              <a:t> </a:t>
            </a:r>
            <a:endParaRPr lang="ru-RU" altLang="ru-RU" sz="1600" smtClean="0"/>
          </a:p>
        </p:txBody>
      </p:sp>
      <p:sp>
        <p:nvSpPr>
          <p:cNvPr id="3" name="Объект 2"/>
          <p:cNvSpPr>
            <a:spLocks noGrp="1"/>
          </p:cNvSpPr>
          <p:nvPr>
            <p:ph idx="1"/>
          </p:nvPr>
        </p:nvSpPr>
        <p:spPr>
          <a:xfrm>
            <a:off x="250825" y="1268413"/>
            <a:ext cx="8785225" cy="5135562"/>
          </a:xfrm>
        </p:spPr>
        <p:txBody>
          <a:bodyPr/>
          <a:lstStyle/>
          <a:p>
            <a:pPr marL="0" indent="0">
              <a:buFontTx/>
              <a:buNone/>
              <a:defRPr/>
            </a:pPr>
            <a:r>
              <a:rPr lang="ru-RU" sz="2400" dirty="0" smtClean="0">
                <a:solidFill>
                  <a:srgbClr val="000000"/>
                </a:solidFill>
              </a:rPr>
              <a:t>«</a:t>
            </a:r>
            <a:r>
              <a:rPr lang="en-US" sz="2400" dirty="0" smtClean="0">
                <a:solidFill>
                  <a:srgbClr val="000000"/>
                </a:solidFill>
              </a:rPr>
              <a:t>After </a:t>
            </a:r>
            <a:r>
              <a:rPr lang="en-US" sz="2400" dirty="0">
                <a:solidFill>
                  <a:srgbClr val="000000"/>
                </a:solidFill>
              </a:rPr>
              <a:t>Zen </a:t>
            </a:r>
            <a:r>
              <a:rPr lang="en-US" sz="2400" dirty="0" err="1">
                <a:solidFill>
                  <a:srgbClr val="000000"/>
                </a:solidFill>
              </a:rPr>
              <a:t>Faulkes</a:t>
            </a:r>
            <a:r>
              <a:rPr lang="en-US" sz="2400" dirty="0">
                <a:solidFill>
                  <a:srgbClr val="000000"/>
                </a:solidFill>
              </a:rPr>
              <a:t> published his latest paper on sand crabs, </a:t>
            </a:r>
            <a:r>
              <a:rPr lang="en-US" sz="2400" dirty="0" smtClean="0">
                <a:solidFill>
                  <a:srgbClr val="000000"/>
                </a:solidFill>
              </a:rPr>
              <a:t>he</a:t>
            </a:r>
            <a:r>
              <a:rPr lang="ru-RU" sz="2400" dirty="0" smtClean="0">
                <a:solidFill>
                  <a:srgbClr val="000000"/>
                </a:solidFill>
              </a:rPr>
              <a:t/>
            </a:r>
            <a:br>
              <a:rPr lang="ru-RU" sz="2400" dirty="0" smtClean="0">
                <a:solidFill>
                  <a:srgbClr val="000000"/>
                </a:solidFill>
              </a:rPr>
            </a:br>
            <a:r>
              <a:rPr lang="en-US" sz="2400" dirty="0" smtClean="0">
                <a:solidFill>
                  <a:srgbClr val="000000"/>
                </a:solidFill>
              </a:rPr>
              <a:t> </a:t>
            </a:r>
            <a:r>
              <a:rPr lang="ru-RU" sz="2400" dirty="0" smtClean="0">
                <a:solidFill>
                  <a:srgbClr val="000000"/>
                </a:solidFill>
              </a:rPr>
              <a:t> </a:t>
            </a:r>
            <a:r>
              <a:rPr lang="en-US" sz="2400" dirty="0" smtClean="0">
                <a:solidFill>
                  <a:srgbClr val="000000"/>
                </a:solidFill>
              </a:rPr>
              <a:t>spent </a:t>
            </a:r>
            <a:r>
              <a:rPr lang="en-US" sz="2400" dirty="0">
                <a:solidFill>
                  <a:srgbClr val="000000"/>
                </a:solidFill>
              </a:rPr>
              <a:t>half a day updating his many Internet profiles to </a:t>
            </a:r>
            <a:r>
              <a:rPr lang="en-US" sz="2400" dirty="0" smtClean="0">
                <a:solidFill>
                  <a:srgbClr val="000000"/>
                </a:solidFill>
              </a:rPr>
              <a:t>display</a:t>
            </a:r>
            <a:r>
              <a:rPr lang="ru-RU" sz="2400" dirty="0" smtClean="0">
                <a:solidFill>
                  <a:srgbClr val="000000"/>
                </a:solidFill>
              </a:rPr>
              <a:t/>
            </a:r>
            <a:br>
              <a:rPr lang="ru-RU" sz="2400" dirty="0" smtClean="0">
                <a:solidFill>
                  <a:srgbClr val="000000"/>
                </a:solidFill>
              </a:rPr>
            </a:br>
            <a:r>
              <a:rPr lang="en-US" sz="2400" dirty="0" smtClean="0">
                <a:solidFill>
                  <a:srgbClr val="000000"/>
                </a:solidFill>
              </a:rPr>
              <a:t> </a:t>
            </a:r>
            <a:r>
              <a:rPr lang="ru-RU" sz="2400" dirty="0" smtClean="0">
                <a:solidFill>
                  <a:srgbClr val="000000"/>
                </a:solidFill>
              </a:rPr>
              <a:t> </a:t>
            </a:r>
            <a:r>
              <a:rPr lang="en-US" sz="2400" dirty="0" smtClean="0">
                <a:solidFill>
                  <a:srgbClr val="000000"/>
                </a:solidFill>
              </a:rPr>
              <a:t>the </a:t>
            </a:r>
            <a:r>
              <a:rPr lang="en-US" sz="2400" dirty="0">
                <a:solidFill>
                  <a:srgbClr val="000000"/>
                </a:solidFill>
              </a:rPr>
              <a:t>information. There was his personal website; </a:t>
            </a:r>
            <a:r>
              <a:rPr lang="ru-RU" sz="2400" dirty="0" smtClean="0">
                <a:solidFill>
                  <a:srgbClr val="000000"/>
                </a:solidFill>
              </a:rPr>
              <a:t/>
            </a:r>
            <a:br>
              <a:rPr lang="ru-RU" sz="2400" dirty="0" smtClean="0">
                <a:solidFill>
                  <a:srgbClr val="000000"/>
                </a:solidFill>
              </a:rPr>
            </a:br>
            <a:r>
              <a:rPr lang="ru-RU" sz="2400" dirty="0" smtClean="0">
                <a:solidFill>
                  <a:srgbClr val="000000"/>
                </a:solidFill>
              </a:rPr>
              <a:t>  </a:t>
            </a:r>
            <a:r>
              <a:rPr lang="en-US" sz="2400" dirty="0" smtClean="0">
                <a:solidFill>
                  <a:srgbClr val="000000"/>
                </a:solidFill>
              </a:rPr>
              <a:t>Academia.edu</a:t>
            </a:r>
            <a:r>
              <a:rPr lang="en-US" sz="2400" dirty="0">
                <a:solidFill>
                  <a:srgbClr val="000000"/>
                </a:solidFill>
              </a:rPr>
              <a:t>; </a:t>
            </a:r>
            <a:r>
              <a:rPr lang="en-US" sz="2400" dirty="0" err="1">
                <a:solidFill>
                  <a:srgbClr val="000000"/>
                </a:solidFill>
              </a:rPr>
              <a:t>ResearchGate</a:t>
            </a:r>
            <a:r>
              <a:rPr lang="en-US" sz="2400" dirty="0">
                <a:solidFill>
                  <a:srgbClr val="000000"/>
                </a:solidFill>
              </a:rPr>
              <a:t>; </a:t>
            </a:r>
            <a:r>
              <a:rPr lang="en-US" sz="2400" dirty="0" err="1">
                <a:solidFill>
                  <a:srgbClr val="000000"/>
                </a:solidFill>
              </a:rPr>
              <a:t>Mendeley</a:t>
            </a:r>
            <a:r>
              <a:rPr lang="en-US" sz="2400" dirty="0">
                <a:solidFill>
                  <a:srgbClr val="000000"/>
                </a:solidFill>
              </a:rPr>
              <a:t>; </a:t>
            </a:r>
            <a:r>
              <a:rPr lang="en-US" sz="2400" dirty="0" err="1">
                <a:solidFill>
                  <a:srgbClr val="000000"/>
                </a:solidFill>
              </a:rPr>
              <a:t>ImpactStory</a:t>
            </a:r>
            <a:r>
              <a:rPr lang="en-US" sz="2400" dirty="0">
                <a:solidFill>
                  <a:srgbClr val="000000"/>
                </a:solidFill>
              </a:rPr>
              <a:t>; </a:t>
            </a:r>
            <a:r>
              <a:rPr lang="en-US" sz="2400" dirty="0" smtClean="0">
                <a:solidFill>
                  <a:srgbClr val="000000"/>
                </a:solidFill>
              </a:rPr>
              <a:t>his</a:t>
            </a:r>
            <a:r>
              <a:rPr lang="ru-RU" sz="2400" dirty="0" smtClean="0">
                <a:solidFill>
                  <a:srgbClr val="000000"/>
                </a:solidFill>
              </a:rPr>
              <a:t/>
            </a:r>
            <a:br>
              <a:rPr lang="ru-RU" sz="2400" dirty="0" smtClean="0">
                <a:solidFill>
                  <a:srgbClr val="000000"/>
                </a:solidFill>
              </a:rPr>
            </a:br>
            <a:r>
              <a:rPr lang="ru-RU" sz="2400" dirty="0" smtClean="0">
                <a:solidFill>
                  <a:srgbClr val="000000"/>
                </a:solidFill>
              </a:rPr>
              <a:t> </a:t>
            </a:r>
            <a:r>
              <a:rPr lang="en-US" sz="2400" dirty="0" smtClean="0">
                <a:solidFill>
                  <a:srgbClr val="000000"/>
                </a:solidFill>
              </a:rPr>
              <a:t> </a:t>
            </a:r>
            <a:r>
              <a:rPr lang="en-US" sz="2400" dirty="0">
                <a:solidFill>
                  <a:srgbClr val="000000"/>
                </a:solidFill>
              </a:rPr>
              <a:t>page on the website of his institution, the University of Texas</a:t>
            </a:r>
            <a:r>
              <a:rPr lang="en-US" sz="2400" dirty="0" smtClean="0">
                <a:solidFill>
                  <a:srgbClr val="000000"/>
                </a:solidFill>
              </a:rPr>
              <a:t>–</a:t>
            </a:r>
            <a:r>
              <a:rPr lang="ru-RU" sz="2400" dirty="0" smtClean="0">
                <a:solidFill>
                  <a:srgbClr val="000000"/>
                </a:solidFill>
              </a:rPr>
              <a:t/>
            </a:r>
            <a:br>
              <a:rPr lang="ru-RU" sz="2400" dirty="0" smtClean="0">
                <a:solidFill>
                  <a:srgbClr val="000000"/>
                </a:solidFill>
              </a:rPr>
            </a:br>
            <a:r>
              <a:rPr lang="ru-RU" sz="2400" dirty="0" smtClean="0">
                <a:solidFill>
                  <a:srgbClr val="000000"/>
                </a:solidFill>
              </a:rPr>
              <a:t>  </a:t>
            </a:r>
            <a:r>
              <a:rPr lang="en-US" sz="2400" dirty="0" smtClean="0">
                <a:solidFill>
                  <a:srgbClr val="000000"/>
                </a:solidFill>
              </a:rPr>
              <a:t>Pan </a:t>
            </a:r>
            <a:r>
              <a:rPr lang="en-US" sz="2400" dirty="0">
                <a:solidFill>
                  <a:srgbClr val="000000"/>
                </a:solidFill>
              </a:rPr>
              <a:t>American in Edinburg; his profile with the </a:t>
            </a:r>
            <a:r>
              <a:rPr lang="en-US" sz="2400" dirty="0" smtClean="0">
                <a:solidFill>
                  <a:srgbClr val="000000"/>
                </a:solidFill>
              </a:rPr>
              <a:t>Open</a:t>
            </a:r>
            <a:r>
              <a:rPr lang="ru-RU" sz="2400" dirty="0" smtClean="0">
                <a:solidFill>
                  <a:srgbClr val="000000"/>
                </a:solidFill>
              </a:rPr>
              <a:t/>
            </a:r>
            <a:br>
              <a:rPr lang="ru-RU" sz="2400" dirty="0" smtClean="0">
                <a:solidFill>
                  <a:srgbClr val="000000"/>
                </a:solidFill>
              </a:rPr>
            </a:br>
            <a:r>
              <a:rPr lang="ru-RU" sz="2400" dirty="0" smtClean="0">
                <a:solidFill>
                  <a:srgbClr val="000000"/>
                </a:solidFill>
              </a:rPr>
              <a:t>  </a:t>
            </a:r>
            <a:r>
              <a:rPr lang="en-US" sz="2400" dirty="0" smtClean="0">
                <a:solidFill>
                  <a:srgbClr val="000000"/>
                </a:solidFill>
              </a:rPr>
              <a:t>Researcher </a:t>
            </a:r>
            <a:r>
              <a:rPr lang="en-US" sz="2400" dirty="0">
                <a:solidFill>
                  <a:srgbClr val="000000"/>
                </a:solidFill>
              </a:rPr>
              <a:t>and Contributor ID (ORCID) project; and </a:t>
            </a:r>
            <a:r>
              <a:rPr lang="en-US" sz="2400" dirty="0" smtClean="0">
                <a:solidFill>
                  <a:srgbClr val="000000"/>
                </a:solidFill>
              </a:rPr>
              <a:t>Google</a:t>
            </a:r>
            <a:r>
              <a:rPr lang="ru-RU" sz="2400" dirty="0" smtClean="0">
                <a:solidFill>
                  <a:srgbClr val="000000"/>
                </a:solidFill>
              </a:rPr>
              <a:t/>
            </a:r>
            <a:br>
              <a:rPr lang="ru-RU" sz="2400" dirty="0" smtClean="0">
                <a:solidFill>
                  <a:srgbClr val="000000"/>
                </a:solidFill>
              </a:rPr>
            </a:br>
            <a:r>
              <a:rPr lang="ru-RU" sz="2400" dirty="0" smtClean="0">
                <a:solidFill>
                  <a:srgbClr val="000000"/>
                </a:solidFill>
              </a:rPr>
              <a:t> </a:t>
            </a:r>
            <a:r>
              <a:rPr lang="en-US" sz="2400" dirty="0" smtClean="0">
                <a:solidFill>
                  <a:srgbClr val="000000"/>
                </a:solidFill>
              </a:rPr>
              <a:t> </a:t>
            </a:r>
            <a:r>
              <a:rPr lang="en-US" sz="2400" dirty="0">
                <a:solidFill>
                  <a:srgbClr val="000000"/>
                </a:solidFill>
              </a:rPr>
              <a:t>Scholar. “It is useful to have a presence on all of them,” he </a:t>
            </a:r>
            <a:r>
              <a:rPr lang="ru-RU" sz="2400" dirty="0" smtClean="0">
                <a:solidFill>
                  <a:srgbClr val="000000"/>
                </a:solidFill>
              </a:rPr>
              <a:t/>
            </a:r>
            <a:br>
              <a:rPr lang="ru-RU" sz="2400" dirty="0" smtClean="0">
                <a:solidFill>
                  <a:srgbClr val="000000"/>
                </a:solidFill>
              </a:rPr>
            </a:br>
            <a:r>
              <a:rPr lang="ru-RU" sz="2400" dirty="0" smtClean="0">
                <a:solidFill>
                  <a:srgbClr val="000000"/>
                </a:solidFill>
              </a:rPr>
              <a:t>  </a:t>
            </a:r>
            <a:r>
              <a:rPr lang="en-US" sz="2400" dirty="0" smtClean="0">
                <a:solidFill>
                  <a:srgbClr val="000000"/>
                </a:solidFill>
              </a:rPr>
              <a:t>says.</a:t>
            </a:r>
            <a:r>
              <a:rPr lang="ru-RU" sz="2400" dirty="0" smtClean="0">
                <a:solidFill>
                  <a:srgbClr val="000000"/>
                </a:solidFill>
              </a:rPr>
              <a:t>»</a:t>
            </a:r>
          </a:p>
          <a:p>
            <a:pPr marL="0" indent="0">
              <a:buFontTx/>
              <a:buNone/>
              <a:defRPr/>
            </a:pPr>
            <a:r>
              <a:rPr lang="ru-RU" sz="2400" dirty="0" smtClean="0">
                <a:solidFill>
                  <a:srgbClr val="000000"/>
                </a:solidFill>
              </a:rPr>
              <a:t>Источник:</a:t>
            </a:r>
          </a:p>
          <a:p>
            <a:pPr marL="0" indent="0">
              <a:buFontTx/>
              <a:buNone/>
              <a:defRPr/>
            </a:pPr>
            <a:r>
              <a:rPr lang="en-US" sz="2400" dirty="0">
                <a:solidFill>
                  <a:srgbClr val="000000"/>
                </a:solidFill>
              </a:rPr>
              <a:t>A battle for profiles</a:t>
            </a:r>
            <a:r>
              <a:rPr lang="ru-RU" sz="2400" dirty="0">
                <a:solidFill>
                  <a:srgbClr val="000000"/>
                </a:solidFill>
              </a:rPr>
              <a:t>, </a:t>
            </a:r>
            <a:r>
              <a:rPr lang="en-US" sz="2400" u="sng" dirty="0">
                <a:hlinkClick r:id="rId3"/>
              </a:rPr>
              <a:t>http</a:t>
            </a:r>
            <a:r>
              <a:rPr lang="ru-RU" sz="2400" u="sng" dirty="0">
                <a:hlinkClick r:id="rId3"/>
              </a:rPr>
              <a:t>://</a:t>
            </a:r>
            <a:r>
              <a:rPr lang="en-US" sz="2400" u="sng" dirty="0">
                <a:hlinkClick r:id="rId3"/>
              </a:rPr>
              <a:t>www</a:t>
            </a:r>
            <a:r>
              <a:rPr lang="ru-RU" sz="2400" u="sng" dirty="0">
                <a:hlinkClick r:id="rId3"/>
              </a:rPr>
              <a:t>.</a:t>
            </a:r>
            <a:r>
              <a:rPr lang="en-US" sz="2400" u="sng" dirty="0">
                <a:hlinkClick r:id="rId3"/>
              </a:rPr>
              <a:t>nature</a:t>
            </a:r>
            <a:r>
              <a:rPr lang="ru-RU" sz="2400" u="sng" dirty="0">
                <a:hlinkClick r:id="rId3"/>
              </a:rPr>
              <a:t>.</a:t>
            </a:r>
            <a:r>
              <a:rPr lang="en-US" sz="2400" u="sng" dirty="0">
                <a:hlinkClick r:id="rId3"/>
              </a:rPr>
              <a:t>com</a:t>
            </a:r>
            <a:r>
              <a:rPr lang="ru-RU" sz="2400" u="sng" dirty="0">
                <a:hlinkClick r:id="rId3"/>
              </a:rPr>
              <a:t>/</a:t>
            </a:r>
            <a:r>
              <a:rPr lang="en-US" sz="2400" u="sng" dirty="0">
                <a:hlinkClick r:id="rId3"/>
              </a:rPr>
              <a:t>news</a:t>
            </a:r>
            <a:r>
              <a:rPr lang="ru-RU" sz="2400" u="sng" dirty="0">
                <a:hlinkClick r:id="rId3"/>
              </a:rPr>
              <a:t>/</a:t>
            </a:r>
            <a:r>
              <a:rPr lang="en-US" sz="2400" u="sng" dirty="0">
                <a:hlinkClick r:id="rId3"/>
              </a:rPr>
              <a:t>online</a:t>
            </a:r>
            <a:r>
              <a:rPr lang="ru-RU" sz="2400" u="sng" dirty="0">
                <a:hlinkClick r:id="rId3"/>
              </a:rPr>
              <a:t>-</a:t>
            </a:r>
            <a:r>
              <a:rPr lang="en-US" sz="2400" u="sng" dirty="0">
                <a:hlinkClick r:id="rId3"/>
              </a:rPr>
              <a:t>collaboration</a:t>
            </a:r>
            <a:r>
              <a:rPr lang="ru-RU" sz="2400" u="sng" dirty="0">
                <a:hlinkClick r:id="rId3"/>
              </a:rPr>
              <a:t>-</a:t>
            </a:r>
            <a:r>
              <a:rPr lang="en-US" sz="2400" u="sng" dirty="0">
                <a:hlinkClick r:id="rId3"/>
              </a:rPr>
              <a:t>scientists</a:t>
            </a:r>
            <a:r>
              <a:rPr lang="ru-RU" sz="2400" u="sng" dirty="0">
                <a:hlinkClick r:id="rId3"/>
              </a:rPr>
              <a:t>-</a:t>
            </a:r>
            <a:r>
              <a:rPr lang="en-US" sz="2400" u="sng" dirty="0">
                <a:hlinkClick r:id="rId3"/>
              </a:rPr>
              <a:t>and</a:t>
            </a:r>
            <a:r>
              <a:rPr lang="ru-RU" sz="2400" u="sng" dirty="0">
                <a:hlinkClick r:id="rId3"/>
              </a:rPr>
              <a:t>-</a:t>
            </a:r>
            <a:r>
              <a:rPr lang="en-US" sz="2400" u="sng" dirty="0">
                <a:hlinkClick r:id="rId3"/>
              </a:rPr>
              <a:t>the</a:t>
            </a:r>
            <a:r>
              <a:rPr lang="ru-RU" sz="2400" u="sng" dirty="0">
                <a:hlinkClick r:id="rId3"/>
              </a:rPr>
              <a:t>-</a:t>
            </a:r>
            <a:r>
              <a:rPr lang="en-US" sz="2400" u="sng" dirty="0">
                <a:hlinkClick r:id="rId3"/>
              </a:rPr>
              <a:t>social</a:t>
            </a:r>
            <a:r>
              <a:rPr lang="ru-RU" sz="2400" u="sng" dirty="0">
                <a:hlinkClick r:id="rId3"/>
              </a:rPr>
              <a:t>-</a:t>
            </a:r>
            <a:r>
              <a:rPr lang="en-US" sz="2400" u="sng" dirty="0">
                <a:hlinkClick r:id="rId3"/>
              </a:rPr>
              <a:t>network</a:t>
            </a:r>
            <a:r>
              <a:rPr lang="ru-RU" sz="2400" u="sng" dirty="0">
                <a:hlinkClick r:id="rId3"/>
              </a:rPr>
              <a:t>-1.15711#/</a:t>
            </a:r>
            <a:r>
              <a:rPr lang="en-US" sz="2400" u="sng" dirty="0">
                <a:hlinkClick r:id="rId3"/>
              </a:rPr>
              <a:t>related</a:t>
            </a:r>
            <a:r>
              <a:rPr lang="ru-RU" sz="2400" u="sng" dirty="0">
                <a:hlinkClick r:id="rId3"/>
              </a:rPr>
              <a:t>-</a:t>
            </a:r>
            <a:r>
              <a:rPr lang="en-US" sz="2400" u="sng" dirty="0">
                <a:hlinkClick r:id="rId3"/>
              </a:rPr>
              <a:t>links</a:t>
            </a:r>
            <a:endParaRPr lang="en-US" sz="2400" dirty="0"/>
          </a:p>
          <a:p>
            <a:pPr>
              <a:defRPr/>
            </a:pPr>
            <a:endParaRPr lang="ru-RU" dirty="0"/>
          </a:p>
        </p:txBody>
      </p:sp>
      <p:sp>
        <p:nvSpPr>
          <p:cNvPr id="76804"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4"/>
              </a:buBlip>
              <a:defRPr sz="2600">
                <a:solidFill>
                  <a:schemeClr val="tx1"/>
                </a:solidFill>
                <a:latin typeface="Arial" panose="020B0604020202020204" pitchFamily="34" charset="0"/>
              </a:defRPr>
            </a:lvl1pPr>
            <a:lvl2pPr marL="742950" indent="-285750" eaLnBrk="0" hangingPunct="0">
              <a:spcAft>
                <a:spcPct val="20000"/>
              </a:spcAft>
              <a:buBlip>
                <a:blip r:embed="rId5"/>
              </a:buBlip>
              <a:defRPr sz="2400">
                <a:solidFill>
                  <a:schemeClr val="tx1"/>
                </a:solidFill>
                <a:latin typeface="Arial" panose="020B0604020202020204" pitchFamily="34" charset="0"/>
              </a:defRPr>
            </a:lvl2pPr>
            <a:lvl3pPr marL="1143000" indent="-228600" eaLnBrk="0" hangingPunct="0">
              <a:spcAft>
                <a:spcPct val="30000"/>
              </a:spcAft>
              <a:buBlip>
                <a:blip r:embed="rId5"/>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D42A4E13-CDA1-4EB9-9506-6A9AA74613CD}" type="slidenum">
              <a:rPr lang="ru-RU" altLang="ru-RU" sz="1800"/>
              <a:pPr eaLnBrk="1" hangingPunct="1">
                <a:spcBef>
                  <a:spcPct val="0"/>
                </a:spcBef>
                <a:spcAft>
                  <a:spcPct val="0"/>
                </a:spcAft>
                <a:buFontTx/>
                <a:buNone/>
              </a:pPr>
              <a:t>11</a:t>
            </a:fld>
            <a:endParaRPr lang="ru-RU" altLang="ru-RU" sz="180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p:txBody>
          <a:bodyPr/>
          <a:lstStyle/>
          <a:p>
            <a:r>
              <a:rPr lang="ru-RU" altLang="ru-RU" smtClean="0"/>
              <a:t>Оценка публикационной активности и ведение авторских профилей</a:t>
            </a:r>
          </a:p>
        </p:txBody>
      </p:sp>
      <p:sp>
        <p:nvSpPr>
          <p:cNvPr id="77827" name="Объект 2"/>
          <p:cNvSpPr>
            <a:spLocks noGrp="1"/>
          </p:cNvSpPr>
          <p:nvPr>
            <p:ph idx="1"/>
          </p:nvPr>
        </p:nvSpPr>
        <p:spPr>
          <a:xfrm>
            <a:off x="179388" y="1196975"/>
            <a:ext cx="8964612" cy="5400675"/>
          </a:xfrm>
        </p:spPr>
        <p:txBody>
          <a:bodyPr/>
          <a:lstStyle/>
          <a:p>
            <a:pPr>
              <a:spcBef>
                <a:spcPct val="0"/>
              </a:spcBef>
              <a:spcAft>
                <a:spcPct val="0"/>
              </a:spcAft>
            </a:pPr>
            <a:r>
              <a:rPr lang="ru-RU" altLang="ru-RU" sz="2000" smtClean="0">
                <a:solidFill>
                  <a:srgbClr val="000000"/>
                </a:solidFill>
              </a:rPr>
              <a:t>мониторинг и анализ публикационной активности и цитируемости университета в целом, а также структурных подразделений и авторов;</a:t>
            </a:r>
          </a:p>
          <a:p>
            <a:pPr>
              <a:spcBef>
                <a:spcPct val="0"/>
              </a:spcBef>
              <a:spcAft>
                <a:spcPct val="0"/>
              </a:spcAft>
            </a:pPr>
            <a:r>
              <a:rPr lang="ru-RU" altLang="ru-RU" sz="2000" smtClean="0">
                <a:solidFill>
                  <a:srgbClr val="000000"/>
                </a:solidFill>
              </a:rPr>
              <a:t>корректировка профилей организации и авторов в WoS и Scopus. Выявление неучтенных публикаций и цитирований,  урегулирование вопросов со службами технической поддержки;</a:t>
            </a:r>
          </a:p>
          <a:p>
            <a:pPr>
              <a:spcBef>
                <a:spcPct val="0"/>
              </a:spcBef>
              <a:spcAft>
                <a:spcPct val="0"/>
              </a:spcAft>
            </a:pPr>
            <a:r>
              <a:rPr lang="ru-RU" altLang="ru-RU" sz="2000" smtClean="0">
                <a:solidFill>
                  <a:srgbClr val="000000"/>
                </a:solidFill>
              </a:rPr>
              <a:t>ведение учетной базы данных и/или интеграция данных в общеуниверситетскую информационную систему;</a:t>
            </a:r>
          </a:p>
          <a:p>
            <a:pPr>
              <a:spcBef>
                <a:spcPct val="0"/>
              </a:spcBef>
              <a:spcAft>
                <a:spcPct val="0"/>
              </a:spcAft>
            </a:pPr>
            <a:r>
              <a:rPr lang="ru-RU" altLang="ru-RU" sz="2000" smtClean="0">
                <a:solidFill>
                  <a:srgbClr val="000000"/>
                </a:solidFill>
              </a:rPr>
              <a:t>формирование различных отчетов;</a:t>
            </a:r>
          </a:p>
          <a:p>
            <a:pPr>
              <a:spcBef>
                <a:spcPct val="0"/>
              </a:spcBef>
              <a:spcAft>
                <a:spcPct val="0"/>
              </a:spcAft>
            </a:pPr>
            <a:r>
              <a:rPr lang="ru-RU" altLang="ru-RU" sz="2000" smtClean="0">
                <a:solidFill>
                  <a:srgbClr val="000000"/>
                </a:solidFill>
              </a:rPr>
              <a:t>консультации для авторов по определению и улучшению наукометрических показателей;</a:t>
            </a:r>
          </a:p>
          <a:p>
            <a:pPr>
              <a:spcBef>
                <a:spcPct val="0"/>
              </a:spcBef>
              <a:spcAft>
                <a:spcPct val="0"/>
              </a:spcAft>
            </a:pPr>
            <a:r>
              <a:rPr lang="ru-RU" altLang="ru-RU" sz="2000" smtClean="0">
                <a:solidFill>
                  <a:srgbClr val="000000"/>
                </a:solidFill>
              </a:rPr>
              <a:t>помощь в подаче заявки на корректировку/уточнение данных  по опубликованным статьям;</a:t>
            </a:r>
          </a:p>
          <a:p>
            <a:pPr>
              <a:spcBef>
                <a:spcPct val="0"/>
              </a:spcBef>
              <a:spcAft>
                <a:spcPct val="0"/>
              </a:spcAft>
            </a:pPr>
            <a:r>
              <a:rPr lang="ru-RU" altLang="ru-RU" sz="2000" smtClean="0">
                <a:solidFill>
                  <a:srgbClr val="000000"/>
                </a:solidFill>
              </a:rPr>
              <a:t>помощь в подаче заявки на корректировку/уточнение данных  по опубликованным статьям;</a:t>
            </a:r>
          </a:p>
          <a:p>
            <a:pPr>
              <a:spcBef>
                <a:spcPct val="0"/>
              </a:spcBef>
              <a:spcAft>
                <a:spcPct val="0"/>
              </a:spcAft>
            </a:pPr>
            <a:r>
              <a:rPr lang="ru-RU" altLang="ru-RU" sz="2000" smtClean="0">
                <a:solidFill>
                  <a:srgbClr val="000000"/>
                </a:solidFill>
              </a:rPr>
              <a:t>помощь в создании и редактировании профиля автора в реферируемых базах данных научной периодики и системах идентификации авторов (ResearcherID, ORCID), регистрация в академических сетях.</a:t>
            </a:r>
          </a:p>
        </p:txBody>
      </p:sp>
      <p:sp>
        <p:nvSpPr>
          <p:cNvPr id="77828"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3"/>
              </a:buBlip>
              <a:defRPr sz="2600">
                <a:solidFill>
                  <a:schemeClr val="tx1"/>
                </a:solidFill>
                <a:latin typeface="Arial" panose="020B0604020202020204" pitchFamily="34" charset="0"/>
              </a:defRPr>
            </a:lvl1pPr>
            <a:lvl2pPr marL="742950" indent="-285750" eaLnBrk="0" hangingPunct="0">
              <a:spcAft>
                <a:spcPct val="20000"/>
              </a:spcAft>
              <a:buBlip>
                <a:blip r:embed="rId4"/>
              </a:buBlip>
              <a:defRPr sz="2400">
                <a:solidFill>
                  <a:schemeClr val="tx1"/>
                </a:solidFill>
                <a:latin typeface="Arial" panose="020B0604020202020204" pitchFamily="34" charset="0"/>
              </a:defRPr>
            </a:lvl2pPr>
            <a:lvl3pPr marL="1143000" indent="-228600" eaLnBrk="0" hangingPunct="0">
              <a:spcAft>
                <a:spcPct val="30000"/>
              </a:spcAft>
              <a:buBlip>
                <a:blip r:embed="rId4"/>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C9E9AA5F-7D41-4A4F-8554-DC937B22D82D}" type="slidenum">
              <a:rPr lang="ru-RU" altLang="ru-RU" sz="1800"/>
              <a:pPr eaLnBrk="1" hangingPunct="1">
                <a:spcBef>
                  <a:spcPct val="0"/>
                </a:spcBef>
                <a:spcAft>
                  <a:spcPct val="0"/>
                </a:spcAft>
                <a:buFontTx/>
                <a:buNone/>
              </a:pPr>
              <a:t>12</a:t>
            </a:fld>
            <a:endParaRPr lang="ru-RU" altLang="ru-RU" sz="180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a:xfrm>
            <a:off x="288925" y="11113"/>
            <a:ext cx="7523163" cy="1047750"/>
          </a:xfrm>
        </p:spPr>
        <p:txBody>
          <a:bodyPr/>
          <a:lstStyle/>
          <a:p>
            <a:r>
              <a:rPr lang="ru-RU" altLang="ru-RU" sz="2400" smtClean="0"/>
              <a:t>Информационная система – как инструмент взаимодействия с НПР вуза в области библиометрических исследований</a:t>
            </a:r>
          </a:p>
        </p:txBody>
      </p:sp>
      <p:sp>
        <p:nvSpPr>
          <p:cNvPr id="3" name="Объект 2"/>
          <p:cNvSpPr>
            <a:spLocks noGrp="1"/>
          </p:cNvSpPr>
          <p:nvPr>
            <p:ph idx="1"/>
          </p:nvPr>
        </p:nvSpPr>
        <p:spPr/>
        <p:txBody>
          <a:bodyPr/>
          <a:lstStyle/>
          <a:p>
            <a:pPr>
              <a:defRPr/>
            </a:pPr>
            <a:endParaRPr lang="ru-RU" dirty="0" smtClean="0"/>
          </a:p>
          <a:p>
            <a:pPr>
              <a:defRPr/>
            </a:pPr>
            <a:endParaRPr lang="ru-RU" dirty="0"/>
          </a:p>
          <a:p>
            <a:pPr marL="0" indent="0" algn="ctr">
              <a:buFontTx/>
              <a:buNone/>
              <a:defRPr/>
            </a:pPr>
            <a:r>
              <a:rPr lang="ru-RU" dirty="0" smtClean="0">
                <a:solidFill>
                  <a:srgbClr val="000000"/>
                </a:solidFill>
              </a:rPr>
              <a:t>  </a:t>
            </a:r>
            <a:r>
              <a:rPr lang="ru-RU" sz="2800" dirty="0" smtClean="0">
                <a:solidFill>
                  <a:srgbClr val="000000"/>
                </a:solidFill>
              </a:rPr>
              <a:t>Инструмент - информационная система</a:t>
            </a:r>
            <a:endParaRPr lang="ru-RU" dirty="0">
              <a:solidFill>
                <a:srgbClr val="000000"/>
              </a:solidFill>
            </a:endParaRPr>
          </a:p>
        </p:txBody>
      </p:sp>
      <p:sp>
        <p:nvSpPr>
          <p:cNvPr id="78852"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3"/>
              </a:buBlip>
              <a:defRPr sz="2600">
                <a:solidFill>
                  <a:schemeClr val="tx1"/>
                </a:solidFill>
                <a:latin typeface="Arial" panose="020B0604020202020204" pitchFamily="34" charset="0"/>
              </a:defRPr>
            </a:lvl1pPr>
            <a:lvl2pPr marL="742950" indent="-285750" eaLnBrk="0" hangingPunct="0">
              <a:spcAft>
                <a:spcPct val="20000"/>
              </a:spcAft>
              <a:buBlip>
                <a:blip r:embed="rId4"/>
              </a:buBlip>
              <a:defRPr sz="2400">
                <a:solidFill>
                  <a:schemeClr val="tx1"/>
                </a:solidFill>
                <a:latin typeface="Arial" panose="020B0604020202020204" pitchFamily="34" charset="0"/>
              </a:defRPr>
            </a:lvl2pPr>
            <a:lvl3pPr marL="1143000" indent="-228600" eaLnBrk="0" hangingPunct="0">
              <a:spcAft>
                <a:spcPct val="30000"/>
              </a:spcAft>
              <a:buBlip>
                <a:blip r:embed="rId4"/>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5D991BF6-A324-486A-87F1-62F8D5DF2C02}" type="slidenum">
              <a:rPr lang="ru-RU" altLang="ru-RU" sz="1800"/>
              <a:pPr eaLnBrk="1" hangingPunct="1">
                <a:spcBef>
                  <a:spcPct val="0"/>
                </a:spcBef>
                <a:spcAft>
                  <a:spcPct val="0"/>
                </a:spcAft>
                <a:buFontTx/>
                <a:buNone/>
              </a:pPr>
              <a:t>13</a:t>
            </a:fld>
            <a:endParaRPr lang="ru-RU" altLang="ru-RU" sz="1800"/>
          </a:p>
        </p:txBody>
      </p:sp>
      <p:pic>
        <p:nvPicPr>
          <p:cNvPr id="78853" name="Picture 6"/>
          <p:cNvPicPr>
            <a:picLocks noChangeAspect="1" noChangeArrowheads="1"/>
          </p:cNvPicPr>
          <p:nvPr/>
        </p:nvPicPr>
        <p:blipFill>
          <a:blip r:embed="rId5">
            <a:extLst>
              <a:ext uri="{28A0092B-C50C-407E-A947-70E740481C1C}">
                <a14:useLocalDpi xmlns:a14="http://schemas.microsoft.com/office/drawing/2010/main" val="0"/>
              </a:ext>
            </a:extLst>
          </a:blip>
          <a:srcRect l="3912" t="9464" r="3185"/>
          <a:stretch>
            <a:fillRect/>
          </a:stretch>
        </p:blipFill>
        <p:spPr bwMode="auto">
          <a:xfrm>
            <a:off x="288925" y="1216025"/>
            <a:ext cx="8669338" cy="4752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8854" name="Picture 2"/>
          <p:cNvPicPr>
            <a:picLocks noChangeAspect="1" noChangeArrowheads="1"/>
          </p:cNvPicPr>
          <p:nvPr/>
        </p:nvPicPr>
        <p:blipFill>
          <a:blip r:embed="rId6">
            <a:extLst>
              <a:ext uri="{28A0092B-C50C-407E-A947-70E740481C1C}">
                <a14:useLocalDpi xmlns:a14="http://schemas.microsoft.com/office/drawing/2010/main" val="0"/>
              </a:ext>
            </a:extLst>
          </a:blip>
          <a:srcRect l="12073" t="28128" r="26880" b="13095"/>
          <a:stretch>
            <a:fillRect/>
          </a:stretch>
        </p:blipFill>
        <p:spPr bwMode="auto">
          <a:xfrm>
            <a:off x="1692275" y="3279775"/>
            <a:ext cx="6551613" cy="3548063"/>
          </a:xfrm>
          <a:prstGeom prst="rect">
            <a:avLst/>
          </a:prstGeom>
          <a:noFill/>
          <a:ln w="9525">
            <a:solidFill>
              <a:srgbClr val="0D1777"/>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1"/>
          <p:cNvSpPr>
            <a:spLocks noGrp="1"/>
          </p:cNvSpPr>
          <p:nvPr>
            <p:ph type="title"/>
          </p:nvPr>
        </p:nvSpPr>
        <p:spPr/>
        <p:txBody>
          <a:bodyPr/>
          <a:lstStyle/>
          <a:p>
            <a:endParaRPr lang="ru-RU" altLang="ru-RU" smtClean="0"/>
          </a:p>
        </p:txBody>
      </p:sp>
      <p:sp>
        <p:nvSpPr>
          <p:cNvPr id="79875"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3"/>
              </a:buBlip>
              <a:defRPr sz="2600">
                <a:solidFill>
                  <a:schemeClr val="tx1"/>
                </a:solidFill>
                <a:latin typeface="Arial" panose="020B0604020202020204" pitchFamily="34" charset="0"/>
              </a:defRPr>
            </a:lvl1pPr>
            <a:lvl2pPr marL="742950" indent="-285750" eaLnBrk="0" hangingPunct="0">
              <a:spcAft>
                <a:spcPct val="20000"/>
              </a:spcAft>
              <a:buBlip>
                <a:blip r:embed="rId4"/>
              </a:buBlip>
              <a:defRPr sz="2400">
                <a:solidFill>
                  <a:schemeClr val="tx1"/>
                </a:solidFill>
                <a:latin typeface="Arial" panose="020B0604020202020204" pitchFamily="34" charset="0"/>
              </a:defRPr>
            </a:lvl2pPr>
            <a:lvl3pPr marL="1143000" indent="-228600" eaLnBrk="0" hangingPunct="0">
              <a:spcAft>
                <a:spcPct val="30000"/>
              </a:spcAft>
              <a:buBlip>
                <a:blip r:embed="rId4"/>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4A39E2F4-24E9-490D-83BA-3D97B7A00D2C}" type="slidenum">
              <a:rPr lang="ru-RU" altLang="ru-RU" sz="1800"/>
              <a:pPr eaLnBrk="1" hangingPunct="1">
                <a:spcBef>
                  <a:spcPct val="0"/>
                </a:spcBef>
                <a:spcAft>
                  <a:spcPct val="0"/>
                </a:spcAft>
                <a:buFontTx/>
                <a:buNone/>
              </a:pPr>
              <a:t>14</a:t>
            </a:fld>
            <a:endParaRPr lang="ru-RU" altLang="ru-RU" sz="1800"/>
          </a:p>
        </p:txBody>
      </p:sp>
      <p:pic>
        <p:nvPicPr>
          <p:cNvPr id="7987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15285" t="1387" r="12706" b="-1387"/>
          <a:stretch>
            <a:fillRect/>
          </a:stretch>
        </p:blipFill>
        <p:spPr>
          <a:xfrm>
            <a:off x="90488" y="188913"/>
            <a:ext cx="5795962" cy="452755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9877" name="Picture 3"/>
          <p:cNvPicPr>
            <a:picLocks noChangeAspect="1" noChangeArrowheads="1"/>
          </p:cNvPicPr>
          <p:nvPr/>
        </p:nvPicPr>
        <p:blipFill>
          <a:blip r:embed="rId5">
            <a:extLst>
              <a:ext uri="{28A0092B-C50C-407E-A947-70E740481C1C}">
                <a14:useLocalDpi xmlns:a14="http://schemas.microsoft.com/office/drawing/2010/main" val="0"/>
              </a:ext>
            </a:extLst>
          </a:blip>
          <a:srcRect l="15364" r="14568"/>
          <a:stretch>
            <a:fillRect/>
          </a:stretch>
        </p:blipFill>
        <p:spPr bwMode="auto">
          <a:xfrm>
            <a:off x="1692275" y="1628775"/>
            <a:ext cx="5795963" cy="4652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9878" name="Picture 2"/>
          <p:cNvPicPr>
            <a:picLocks noChangeAspect="1" noChangeArrowheads="1"/>
          </p:cNvPicPr>
          <p:nvPr/>
        </p:nvPicPr>
        <p:blipFill>
          <a:blip r:embed="rId6">
            <a:extLst>
              <a:ext uri="{28A0092B-C50C-407E-A947-70E740481C1C}">
                <a14:useLocalDpi xmlns:a14="http://schemas.microsoft.com/office/drawing/2010/main" val="0"/>
              </a:ext>
            </a:extLst>
          </a:blip>
          <a:srcRect l="35159" t="36942" r="18851" b="6705"/>
          <a:stretch>
            <a:fillRect/>
          </a:stretch>
        </p:blipFill>
        <p:spPr bwMode="auto">
          <a:xfrm>
            <a:off x="5292725" y="3740150"/>
            <a:ext cx="3700463" cy="2551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p:nvPr>
        </p:nvSpPr>
        <p:spPr/>
        <p:txBody>
          <a:bodyPr/>
          <a:lstStyle/>
          <a:p>
            <a:endParaRPr lang="ru-RU" altLang="ru-RU" smtClean="0"/>
          </a:p>
        </p:txBody>
      </p:sp>
      <p:sp>
        <p:nvSpPr>
          <p:cNvPr id="80899"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3"/>
              </a:buBlip>
              <a:defRPr sz="2600">
                <a:solidFill>
                  <a:schemeClr val="tx1"/>
                </a:solidFill>
                <a:latin typeface="Arial" panose="020B0604020202020204" pitchFamily="34" charset="0"/>
              </a:defRPr>
            </a:lvl1pPr>
            <a:lvl2pPr marL="742950" indent="-285750" eaLnBrk="0" hangingPunct="0">
              <a:spcAft>
                <a:spcPct val="20000"/>
              </a:spcAft>
              <a:buBlip>
                <a:blip r:embed="rId4"/>
              </a:buBlip>
              <a:defRPr sz="2400">
                <a:solidFill>
                  <a:schemeClr val="tx1"/>
                </a:solidFill>
                <a:latin typeface="Arial" panose="020B0604020202020204" pitchFamily="34" charset="0"/>
              </a:defRPr>
            </a:lvl2pPr>
            <a:lvl3pPr marL="1143000" indent="-228600" eaLnBrk="0" hangingPunct="0">
              <a:spcAft>
                <a:spcPct val="30000"/>
              </a:spcAft>
              <a:buBlip>
                <a:blip r:embed="rId4"/>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9E324D0E-F48B-42B5-9DA3-E5C8375EEC56}" type="slidenum">
              <a:rPr lang="ru-RU" altLang="ru-RU" sz="1800"/>
              <a:pPr eaLnBrk="1" hangingPunct="1">
                <a:spcBef>
                  <a:spcPct val="0"/>
                </a:spcBef>
                <a:spcAft>
                  <a:spcPct val="0"/>
                </a:spcAft>
                <a:buFontTx/>
                <a:buNone/>
              </a:pPr>
              <a:t>15</a:t>
            </a:fld>
            <a:endParaRPr lang="ru-RU" altLang="ru-RU" sz="1800"/>
          </a:p>
        </p:txBody>
      </p:sp>
      <p:sp>
        <p:nvSpPr>
          <p:cNvPr id="80900" name="Объект 4"/>
          <p:cNvSpPr>
            <a:spLocks noGrp="1"/>
          </p:cNvSpPr>
          <p:nvPr>
            <p:ph idx="1"/>
          </p:nvPr>
        </p:nvSpPr>
        <p:spPr/>
        <p:txBody>
          <a:bodyPr/>
          <a:lstStyle/>
          <a:p>
            <a:endParaRPr lang="ru-RU" altLang="ru-RU" smtClean="0"/>
          </a:p>
        </p:txBody>
      </p:sp>
      <p:pic>
        <p:nvPicPr>
          <p:cNvPr id="80901" name="Picture 3"/>
          <p:cNvPicPr>
            <a:picLocks noChangeAspect="1" noChangeArrowheads="1"/>
          </p:cNvPicPr>
          <p:nvPr/>
        </p:nvPicPr>
        <p:blipFill>
          <a:blip r:embed="rId5">
            <a:extLst>
              <a:ext uri="{28A0092B-C50C-407E-A947-70E740481C1C}">
                <a14:useLocalDpi xmlns:a14="http://schemas.microsoft.com/office/drawing/2010/main" val="0"/>
              </a:ext>
            </a:extLst>
          </a:blip>
          <a:srcRect t="7957" r="2580"/>
          <a:stretch>
            <a:fillRect/>
          </a:stretch>
        </p:blipFill>
        <p:spPr bwMode="auto">
          <a:xfrm>
            <a:off x="66675" y="157163"/>
            <a:ext cx="9077325"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902" name="Picture 4"/>
          <p:cNvPicPr>
            <a:picLocks noChangeAspect="1" noChangeArrowheads="1"/>
          </p:cNvPicPr>
          <p:nvPr/>
        </p:nvPicPr>
        <p:blipFill>
          <a:blip r:embed="rId6">
            <a:extLst>
              <a:ext uri="{28A0092B-C50C-407E-A947-70E740481C1C}">
                <a14:useLocalDpi xmlns:a14="http://schemas.microsoft.com/office/drawing/2010/main" val="0"/>
              </a:ext>
            </a:extLst>
          </a:blip>
          <a:srcRect t="7957" r="1733"/>
          <a:stretch>
            <a:fillRect/>
          </a:stretch>
        </p:blipFill>
        <p:spPr bwMode="auto">
          <a:xfrm>
            <a:off x="366713" y="3200400"/>
            <a:ext cx="8477250" cy="44656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Заголовок 1"/>
          <p:cNvSpPr>
            <a:spLocks noGrp="1"/>
          </p:cNvSpPr>
          <p:nvPr>
            <p:ph type="title"/>
          </p:nvPr>
        </p:nvSpPr>
        <p:spPr/>
        <p:txBody>
          <a:bodyPr/>
          <a:lstStyle/>
          <a:p>
            <a:endParaRPr lang="ru-RU" altLang="ru-RU" smtClean="0"/>
          </a:p>
        </p:txBody>
      </p:sp>
      <p:sp>
        <p:nvSpPr>
          <p:cNvPr id="81923"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3"/>
              </a:buBlip>
              <a:defRPr sz="2600">
                <a:solidFill>
                  <a:schemeClr val="tx1"/>
                </a:solidFill>
                <a:latin typeface="Arial" panose="020B0604020202020204" pitchFamily="34" charset="0"/>
              </a:defRPr>
            </a:lvl1pPr>
            <a:lvl2pPr marL="742950" indent="-285750" eaLnBrk="0" hangingPunct="0">
              <a:spcAft>
                <a:spcPct val="20000"/>
              </a:spcAft>
              <a:buBlip>
                <a:blip r:embed="rId4"/>
              </a:buBlip>
              <a:defRPr sz="2400">
                <a:solidFill>
                  <a:schemeClr val="tx1"/>
                </a:solidFill>
                <a:latin typeface="Arial" panose="020B0604020202020204" pitchFamily="34" charset="0"/>
              </a:defRPr>
            </a:lvl2pPr>
            <a:lvl3pPr marL="1143000" indent="-228600" eaLnBrk="0" hangingPunct="0">
              <a:spcAft>
                <a:spcPct val="30000"/>
              </a:spcAft>
              <a:buBlip>
                <a:blip r:embed="rId4"/>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80C72352-35D7-41CE-90E4-078BF846ADBE}" type="slidenum">
              <a:rPr lang="ru-RU" altLang="ru-RU" sz="1800"/>
              <a:pPr eaLnBrk="1" hangingPunct="1">
                <a:spcBef>
                  <a:spcPct val="0"/>
                </a:spcBef>
                <a:spcAft>
                  <a:spcPct val="0"/>
                </a:spcAft>
                <a:buFontTx/>
                <a:buNone/>
              </a:pPr>
              <a:t>16</a:t>
            </a:fld>
            <a:endParaRPr lang="ru-RU" altLang="ru-RU" sz="1800"/>
          </a:p>
        </p:txBody>
      </p:sp>
      <p:pic>
        <p:nvPicPr>
          <p:cNvPr id="8192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t="8276" r="1810"/>
          <a:stretch>
            <a:fillRect/>
          </a:stretch>
        </p:blipFill>
        <p:spPr>
          <a:xfrm>
            <a:off x="179388" y="188913"/>
            <a:ext cx="8496300" cy="446405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25" name="Picture 5"/>
          <p:cNvPicPr>
            <a:picLocks noChangeAspect="1" noChangeArrowheads="1"/>
          </p:cNvPicPr>
          <p:nvPr/>
        </p:nvPicPr>
        <p:blipFill>
          <a:blip r:embed="rId6">
            <a:extLst>
              <a:ext uri="{28A0092B-C50C-407E-A947-70E740481C1C}">
                <a14:useLocalDpi xmlns:a14="http://schemas.microsoft.com/office/drawing/2010/main" val="0"/>
              </a:ext>
            </a:extLst>
          </a:blip>
          <a:srcRect l="21048" t="18279" r="3468" b="16344"/>
          <a:stretch>
            <a:fillRect/>
          </a:stretch>
        </p:blipFill>
        <p:spPr bwMode="auto">
          <a:xfrm>
            <a:off x="250825" y="2374900"/>
            <a:ext cx="9204325" cy="448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p:txBody>
          <a:bodyPr/>
          <a:lstStyle/>
          <a:p>
            <a:endParaRPr lang="ru-RU" altLang="ru-RU" smtClean="0"/>
          </a:p>
        </p:txBody>
      </p:sp>
      <p:sp>
        <p:nvSpPr>
          <p:cNvPr id="82947"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845E93-9040-49EB-BCC1-0451DCCB14FD}" type="slidenum">
              <a:rPr lang="ru-RU" altLang="ru-RU"/>
              <a:pPr eaLnBrk="1" hangingPunct="1"/>
              <a:t>17</a:t>
            </a:fld>
            <a:endParaRPr lang="ru-RU" altLang="ru-RU"/>
          </a:p>
        </p:txBody>
      </p:sp>
      <p:pic>
        <p:nvPicPr>
          <p:cNvPr id="8294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58" t="11113" r="1015" b="-1128"/>
          <a:stretch>
            <a:fillRect/>
          </a:stretch>
        </p:blipFill>
        <p:spPr>
          <a:xfrm>
            <a:off x="266700" y="115888"/>
            <a:ext cx="8624888" cy="4268787"/>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2949" name="Picture 2"/>
          <p:cNvPicPr>
            <a:picLocks noChangeAspect="1" noChangeArrowheads="1"/>
          </p:cNvPicPr>
          <p:nvPr/>
        </p:nvPicPr>
        <p:blipFill>
          <a:blip r:embed="rId4">
            <a:extLst>
              <a:ext uri="{28A0092B-C50C-407E-A947-70E740481C1C}">
                <a14:useLocalDpi xmlns:a14="http://schemas.microsoft.com/office/drawing/2010/main" val="0"/>
              </a:ext>
            </a:extLst>
          </a:blip>
          <a:srcRect l="14906" t="9290" r="34119"/>
          <a:stretch>
            <a:fillRect/>
          </a:stretch>
        </p:blipFill>
        <p:spPr bwMode="auto">
          <a:xfrm>
            <a:off x="179388" y="692150"/>
            <a:ext cx="4183062" cy="403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0" name="Picture 2"/>
          <p:cNvPicPr>
            <a:picLocks noChangeAspect="1" noChangeArrowheads="1"/>
          </p:cNvPicPr>
          <p:nvPr/>
        </p:nvPicPr>
        <p:blipFill>
          <a:blip r:embed="rId5">
            <a:extLst>
              <a:ext uri="{28A0092B-C50C-407E-A947-70E740481C1C}">
                <a14:useLocalDpi xmlns:a14="http://schemas.microsoft.com/office/drawing/2010/main" val="0"/>
              </a:ext>
            </a:extLst>
          </a:blip>
          <a:srcRect l="14658" t="8156" r="16101"/>
          <a:stretch>
            <a:fillRect/>
          </a:stretch>
        </p:blipFill>
        <p:spPr bwMode="auto">
          <a:xfrm>
            <a:off x="1908175" y="2849563"/>
            <a:ext cx="6300788" cy="45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p:nvPr>
        </p:nvSpPr>
        <p:spPr>
          <a:xfrm>
            <a:off x="395288" y="188913"/>
            <a:ext cx="8207375" cy="903287"/>
          </a:xfrm>
        </p:spPr>
        <p:txBody>
          <a:bodyPr/>
          <a:lstStyle/>
          <a:p>
            <a:r>
              <a:rPr lang="ru-RU" altLang="ru-RU" smtClean="0"/>
              <a:t>Принципы Лейденского манифеста для наукометрии, </a:t>
            </a:r>
            <a:r>
              <a:rPr lang="en-US" altLang="ru-RU" sz="2800" smtClean="0"/>
              <a:t>http://sociologos.net/node/484</a:t>
            </a:r>
            <a:endParaRPr lang="ru-RU" altLang="ru-RU" sz="2800" smtClean="0"/>
          </a:p>
        </p:txBody>
      </p:sp>
      <p:sp>
        <p:nvSpPr>
          <p:cNvPr id="75779" name="Объект 2"/>
          <p:cNvSpPr>
            <a:spLocks noGrp="1"/>
          </p:cNvSpPr>
          <p:nvPr>
            <p:ph idx="1"/>
          </p:nvPr>
        </p:nvSpPr>
        <p:spPr>
          <a:xfrm>
            <a:off x="250825" y="1412875"/>
            <a:ext cx="8569325" cy="4679950"/>
          </a:xfrm>
        </p:spPr>
        <p:txBody>
          <a:bodyPr/>
          <a:lstStyle/>
          <a:p>
            <a:pPr marL="514350" indent="-514350">
              <a:spcBef>
                <a:spcPts val="0"/>
              </a:spcBef>
              <a:spcAft>
                <a:spcPts val="0"/>
              </a:spcAft>
              <a:buFontTx/>
              <a:buAutoNum type="arabicPeriod"/>
              <a:defRPr/>
            </a:pPr>
            <a:r>
              <a:rPr lang="ru-RU" sz="1800" b="1" dirty="0" smtClean="0">
                <a:solidFill>
                  <a:srgbClr val="000000"/>
                </a:solidFill>
              </a:rPr>
              <a:t>Количественная </a:t>
            </a:r>
            <a:r>
              <a:rPr lang="ru-RU" sz="1800" b="1" dirty="0">
                <a:solidFill>
                  <a:srgbClr val="000000"/>
                </a:solidFill>
              </a:rPr>
              <a:t>оценка должна дополнять качественную, экспертную оценку</a:t>
            </a:r>
            <a:r>
              <a:rPr lang="ru-RU" sz="1800" b="1" dirty="0" smtClean="0">
                <a:solidFill>
                  <a:srgbClr val="000000"/>
                </a:solidFill>
              </a:rPr>
              <a:t>.</a:t>
            </a:r>
          </a:p>
          <a:p>
            <a:pPr marL="514350" indent="-514350">
              <a:spcBef>
                <a:spcPts val="0"/>
              </a:spcBef>
              <a:spcAft>
                <a:spcPts val="0"/>
              </a:spcAft>
              <a:buFontTx/>
              <a:buAutoNum type="arabicPeriod"/>
              <a:defRPr/>
            </a:pPr>
            <a:r>
              <a:rPr lang="ru-RU" sz="1800" b="1" dirty="0">
                <a:solidFill>
                  <a:srgbClr val="000000"/>
                </a:solidFill>
              </a:rPr>
              <a:t>Сопоставляйте научную деятельность с исследовательскими задачами организации, группы или ученого</a:t>
            </a:r>
            <a:r>
              <a:rPr lang="ru-RU" sz="1800" b="1" dirty="0" smtClean="0">
                <a:solidFill>
                  <a:srgbClr val="000000"/>
                </a:solidFill>
              </a:rPr>
              <a:t>.</a:t>
            </a:r>
          </a:p>
          <a:p>
            <a:pPr marL="514350" indent="-514350">
              <a:spcBef>
                <a:spcPts val="0"/>
              </a:spcBef>
              <a:spcAft>
                <a:spcPts val="0"/>
              </a:spcAft>
              <a:buFontTx/>
              <a:buAutoNum type="arabicPeriod"/>
              <a:defRPr/>
            </a:pPr>
            <a:r>
              <a:rPr lang="ru-RU" sz="1800" b="1" dirty="0">
                <a:solidFill>
                  <a:srgbClr val="000000"/>
                </a:solidFill>
              </a:rPr>
              <a:t>Отстаивайте научное качество в исследованиях, важных для того или иного </a:t>
            </a:r>
            <a:r>
              <a:rPr lang="ru-RU" sz="1800" b="1" dirty="0" smtClean="0">
                <a:solidFill>
                  <a:srgbClr val="000000"/>
                </a:solidFill>
              </a:rPr>
              <a:t>региона.</a:t>
            </a:r>
          </a:p>
          <a:p>
            <a:pPr marL="514350" indent="-514350">
              <a:spcBef>
                <a:spcPts val="0"/>
              </a:spcBef>
              <a:spcAft>
                <a:spcPts val="0"/>
              </a:spcAft>
              <a:buFontTx/>
              <a:buAutoNum type="arabicPeriod"/>
              <a:defRPr/>
            </a:pPr>
            <a:r>
              <a:rPr lang="ru-RU" sz="1800" b="1" dirty="0" smtClean="0">
                <a:solidFill>
                  <a:srgbClr val="000000"/>
                </a:solidFill>
              </a:rPr>
              <a:t>Сохраняйте </a:t>
            </a:r>
            <a:r>
              <a:rPr lang="ru-RU" sz="1800" b="1" dirty="0">
                <a:solidFill>
                  <a:srgbClr val="000000"/>
                </a:solidFill>
              </a:rPr>
              <a:t>сбор данных и аналитические процессы открытыми, прозрачными и простыми</a:t>
            </a:r>
            <a:r>
              <a:rPr lang="ru-RU" sz="1800" dirty="0">
                <a:solidFill>
                  <a:srgbClr val="000000"/>
                </a:solidFill>
              </a:rPr>
              <a:t>. </a:t>
            </a:r>
            <a:endParaRPr lang="ru-RU" sz="1800" dirty="0" smtClean="0">
              <a:solidFill>
                <a:srgbClr val="000000"/>
              </a:solidFill>
            </a:endParaRPr>
          </a:p>
          <a:p>
            <a:pPr marL="514350" indent="-514350">
              <a:spcBef>
                <a:spcPts val="0"/>
              </a:spcBef>
              <a:spcAft>
                <a:spcPts val="0"/>
              </a:spcAft>
              <a:buFontTx/>
              <a:buAutoNum type="arabicPeriod"/>
              <a:defRPr/>
            </a:pPr>
            <a:r>
              <a:rPr lang="ru-RU" sz="1800" b="1" dirty="0">
                <a:solidFill>
                  <a:srgbClr val="000000"/>
                </a:solidFill>
              </a:rPr>
              <a:t>Позволяйте оцениваемым исследователям проверять данные и анализ. </a:t>
            </a:r>
            <a:endParaRPr lang="ru-RU" sz="1800" b="1" dirty="0" smtClean="0">
              <a:solidFill>
                <a:srgbClr val="000000"/>
              </a:solidFill>
            </a:endParaRPr>
          </a:p>
          <a:p>
            <a:pPr marL="514350" indent="-514350">
              <a:spcBef>
                <a:spcPts val="0"/>
              </a:spcBef>
              <a:spcAft>
                <a:spcPts val="0"/>
              </a:spcAft>
              <a:buFontTx/>
              <a:buAutoNum type="arabicPeriod"/>
              <a:defRPr/>
            </a:pPr>
            <a:r>
              <a:rPr lang="ru-RU" sz="1800" b="1" dirty="0">
                <a:solidFill>
                  <a:srgbClr val="000000"/>
                </a:solidFill>
              </a:rPr>
              <a:t>Дисциплины отличаются друг от друга по практике публикаций и цитирования</a:t>
            </a:r>
            <a:r>
              <a:rPr lang="ru-RU" sz="1800" b="1" dirty="0" smtClean="0">
                <a:solidFill>
                  <a:srgbClr val="000000"/>
                </a:solidFill>
              </a:rPr>
              <a:t>.</a:t>
            </a:r>
          </a:p>
          <a:p>
            <a:pPr marL="514350" indent="-514350">
              <a:spcBef>
                <a:spcPts val="0"/>
              </a:spcBef>
              <a:spcAft>
                <a:spcPts val="0"/>
              </a:spcAft>
              <a:buFontTx/>
              <a:buAutoNum type="arabicPeriod"/>
              <a:defRPr/>
            </a:pPr>
            <a:r>
              <a:rPr lang="ru-RU" sz="1800" b="1" dirty="0">
                <a:solidFill>
                  <a:srgbClr val="000000"/>
                </a:solidFill>
              </a:rPr>
              <a:t>Основывайте оценку отдельных исследователей на качественной оценке их резюме</a:t>
            </a:r>
            <a:r>
              <a:rPr lang="ru-RU" sz="1800" dirty="0" smtClean="0">
                <a:solidFill>
                  <a:srgbClr val="000000"/>
                </a:solidFill>
              </a:rPr>
              <a:t>.</a:t>
            </a:r>
          </a:p>
          <a:p>
            <a:pPr marL="514350" indent="-514350">
              <a:spcBef>
                <a:spcPts val="0"/>
              </a:spcBef>
              <a:spcAft>
                <a:spcPts val="0"/>
              </a:spcAft>
              <a:buFontTx/>
              <a:buAutoNum type="arabicPeriod"/>
              <a:defRPr/>
            </a:pPr>
            <a:r>
              <a:rPr lang="ru-RU" sz="1800" b="1" dirty="0">
                <a:solidFill>
                  <a:srgbClr val="000000"/>
                </a:solidFill>
              </a:rPr>
              <a:t>Избегайте неуместной конкретности и ложной точности</a:t>
            </a:r>
            <a:r>
              <a:rPr lang="ru-RU" sz="1800" dirty="0" smtClean="0">
                <a:solidFill>
                  <a:srgbClr val="000000"/>
                </a:solidFill>
              </a:rPr>
              <a:t>.</a:t>
            </a:r>
          </a:p>
          <a:p>
            <a:pPr marL="514350" indent="-514350">
              <a:spcBef>
                <a:spcPts val="0"/>
              </a:spcBef>
              <a:spcAft>
                <a:spcPts val="0"/>
              </a:spcAft>
              <a:buFontTx/>
              <a:buAutoNum type="arabicPeriod"/>
              <a:defRPr/>
            </a:pPr>
            <a:r>
              <a:rPr lang="ru-RU" sz="1800" b="1" dirty="0">
                <a:solidFill>
                  <a:srgbClr val="000000"/>
                </a:solidFill>
              </a:rPr>
              <a:t>Признавайте системное воздействие оценки и индикаторов</a:t>
            </a:r>
            <a:r>
              <a:rPr lang="ru-RU" sz="1800" dirty="0">
                <a:solidFill>
                  <a:srgbClr val="000000"/>
                </a:solidFill>
              </a:rPr>
              <a:t>. </a:t>
            </a:r>
            <a:endParaRPr lang="ru-RU" sz="1800" dirty="0" smtClean="0">
              <a:solidFill>
                <a:srgbClr val="000000"/>
              </a:solidFill>
            </a:endParaRPr>
          </a:p>
          <a:p>
            <a:pPr marL="514350" indent="-514350">
              <a:spcBef>
                <a:spcPts val="0"/>
              </a:spcBef>
              <a:spcAft>
                <a:spcPts val="0"/>
              </a:spcAft>
              <a:buFontTx/>
              <a:buAutoNum type="arabicPeriod"/>
              <a:defRPr/>
            </a:pPr>
            <a:r>
              <a:rPr lang="ru-RU" sz="1800" b="1" dirty="0">
                <a:solidFill>
                  <a:srgbClr val="000000"/>
                </a:solidFill>
              </a:rPr>
              <a:t>Регулярно подвергайте индикаторы тщательной проверке и</a:t>
            </a:r>
            <a:r>
              <a:rPr lang="ru-RU" sz="1800" dirty="0">
                <a:solidFill>
                  <a:srgbClr val="000000"/>
                </a:solidFill>
              </a:rPr>
              <a:t> </a:t>
            </a:r>
            <a:r>
              <a:rPr lang="ru-RU" sz="1800" b="1" dirty="0">
                <a:solidFill>
                  <a:srgbClr val="000000"/>
                </a:solidFill>
              </a:rPr>
              <a:t>пересмотру</a:t>
            </a:r>
            <a:r>
              <a:rPr lang="ru-RU" sz="1800" dirty="0">
                <a:solidFill>
                  <a:srgbClr val="000000"/>
                </a:solidFill>
              </a:rPr>
              <a:t>.</a:t>
            </a:r>
            <a:r>
              <a:rPr lang="ru-RU" sz="1800" dirty="0"/>
              <a:t> </a:t>
            </a:r>
            <a:endParaRPr lang="ru-RU" altLang="ru-RU" sz="2800" dirty="0" smtClean="0">
              <a:solidFill>
                <a:srgbClr val="000000"/>
              </a:solidFill>
            </a:endParaRPr>
          </a:p>
          <a:p>
            <a:pPr marL="0" indent="0">
              <a:buFontTx/>
              <a:buNone/>
              <a:defRPr/>
            </a:pPr>
            <a:endParaRPr lang="ru-RU" altLang="ru-RU" sz="2800" dirty="0">
              <a:solidFill>
                <a:srgbClr val="000000"/>
              </a:solidFill>
            </a:endParaRPr>
          </a:p>
          <a:p>
            <a:pPr marL="0" indent="0">
              <a:buFontTx/>
              <a:buNone/>
              <a:defRPr/>
            </a:pPr>
            <a:r>
              <a:rPr lang="ru-RU" altLang="ru-RU" sz="2800" dirty="0" smtClean="0">
                <a:solidFill>
                  <a:srgbClr val="000000"/>
                </a:solidFill>
              </a:rPr>
              <a:t>Позволяйте оцениваемым исследователям проверять данные и анализ»</a:t>
            </a:r>
          </a:p>
          <a:p>
            <a:pPr marL="0" indent="0">
              <a:buFontTx/>
              <a:buNone/>
              <a:defRPr/>
            </a:pPr>
            <a:r>
              <a:rPr lang="ru-RU" altLang="ru-RU" sz="2800" dirty="0" smtClean="0">
                <a:solidFill>
                  <a:srgbClr val="000000"/>
                </a:solidFill>
              </a:rPr>
              <a:t>Каждый, кто руководит процессами оценки или занимается ими, должен обеспечивать правильность данных через самопроверку или проверку третьей стороной.</a:t>
            </a:r>
          </a:p>
        </p:txBody>
      </p:sp>
      <p:sp>
        <p:nvSpPr>
          <p:cNvPr id="83972"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3"/>
              </a:buBlip>
              <a:defRPr sz="2600">
                <a:solidFill>
                  <a:schemeClr val="tx1"/>
                </a:solidFill>
                <a:latin typeface="Arial" panose="020B0604020202020204" pitchFamily="34" charset="0"/>
              </a:defRPr>
            </a:lvl1pPr>
            <a:lvl2pPr marL="742950" indent="-285750" eaLnBrk="0" hangingPunct="0">
              <a:spcAft>
                <a:spcPct val="20000"/>
              </a:spcAft>
              <a:buBlip>
                <a:blip r:embed="rId4"/>
              </a:buBlip>
              <a:defRPr sz="2400">
                <a:solidFill>
                  <a:schemeClr val="tx1"/>
                </a:solidFill>
                <a:latin typeface="Arial" panose="020B0604020202020204" pitchFamily="34" charset="0"/>
              </a:defRPr>
            </a:lvl2pPr>
            <a:lvl3pPr marL="1143000" indent="-228600" eaLnBrk="0" hangingPunct="0">
              <a:spcAft>
                <a:spcPct val="30000"/>
              </a:spcAft>
              <a:buBlip>
                <a:blip r:embed="rId4"/>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556C9B9A-6401-4D49-B257-D40305BEC3F1}" type="slidenum">
              <a:rPr lang="ru-RU" altLang="ru-RU" sz="1800"/>
              <a:pPr eaLnBrk="1" hangingPunct="1">
                <a:spcBef>
                  <a:spcPct val="0"/>
                </a:spcBef>
                <a:spcAft>
                  <a:spcPct val="0"/>
                </a:spcAft>
                <a:buFontTx/>
                <a:buNone/>
              </a:pPr>
              <a:t>18</a:t>
            </a:fld>
            <a:endParaRPr lang="ru-RU" altLang="ru-RU" sz="180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Заголовок 1"/>
          <p:cNvSpPr>
            <a:spLocks noGrp="1"/>
          </p:cNvSpPr>
          <p:nvPr>
            <p:ph type="title"/>
          </p:nvPr>
        </p:nvSpPr>
        <p:spPr/>
        <p:txBody>
          <a:bodyPr/>
          <a:lstStyle/>
          <a:p>
            <a:endParaRPr lang="ru-RU" altLang="ru-RU" smtClean="0"/>
          </a:p>
        </p:txBody>
      </p:sp>
      <p:sp>
        <p:nvSpPr>
          <p:cNvPr id="84995" name="Объект 2"/>
          <p:cNvSpPr>
            <a:spLocks noGrp="1"/>
          </p:cNvSpPr>
          <p:nvPr>
            <p:ph idx="1"/>
          </p:nvPr>
        </p:nvSpPr>
        <p:spPr/>
        <p:txBody>
          <a:bodyPr/>
          <a:lstStyle/>
          <a:p>
            <a:endParaRPr lang="ru-RU" altLang="ru-RU" smtClean="0"/>
          </a:p>
        </p:txBody>
      </p:sp>
      <p:sp>
        <p:nvSpPr>
          <p:cNvPr id="84996"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3"/>
              </a:buBlip>
              <a:defRPr sz="2600">
                <a:solidFill>
                  <a:schemeClr val="tx1"/>
                </a:solidFill>
                <a:latin typeface="Arial" panose="020B0604020202020204" pitchFamily="34" charset="0"/>
              </a:defRPr>
            </a:lvl1pPr>
            <a:lvl2pPr marL="742950" indent="-285750" eaLnBrk="0" hangingPunct="0">
              <a:spcAft>
                <a:spcPct val="20000"/>
              </a:spcAft>
              <a:buBlip>
                <a:blip r:embed="rId4"/>
              </a:buBlip>
              <a:defRPr sz="2400">
                <a:solidFill>
                  <a:schemeClr val="tx1"/>
                </a:solidFill>
                <a:latin typeface="Arial" panose="020B0604020202020204" pitchFamily="34" charset="0"/>
              </a:defRPr>
            </a:lvl2pPr>
            <a:lvl3pPr marL="1143000" indent="-228600" eaLnBrk="0" hangingPunct="0">
              <a:spcAft>
                <a:spcPct val="30000"/>
              </a:spcAft>
              <a:buBlip>
                <a:blip r:embed="rId4"/>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5E6760CE-B5E7-49A2-BD86-81B413F8C25E}" type="slidenum">
              <a:rPr lang="ru-RU" altLang="ru-RU" sz="1800"/>
              <a:pPr eaLnBrk="1" hangingPunct="1">
                <a:spcBef>
                  <a:spcPct val="0"/>
                </a:spcBef>
                <a:spcAft>
                  <a:spcPct val="0"/>
                </a:spcAft>
                <a:buFontTx/>
                <a:buNone/>
              </a:pPr>
              <a:t>19</a:t>
            </a:fld>
            <a:endParaRPr lang="ru-RU" altLang="ru-RU" sz="1800"/>
          </a:p>
        </p:txBody>
      </p:sp>
      <p:pic>
        <p:nvPicPr>
          <p:cNvPr id="84997" name="Picture 5" descr="T:\Научно-методический отдел\Конфиденциально\2017\Публикации к юбилею\Высшее образование в России\Финал\Фото\22 мая\_MG_0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 y="333375"/>
            <a:ext cx="92900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p:txBody>
          <a:bodyPr/>
          <a:lstStyle/>
          <a:p>
            <a:endParaRPr lang="ru-RU" altLang="ru-RU" smtClean="0"/>
          </a:p>
        </p:txBody>
      </p:sp>
      <p:graphicFrame>
        <p:nvGraphicFramePr>
          <p:cNvPr id="5" name="Объект 4"/>
          <p:cNvGraphicFramePr>
            <a:graphicFrameLocks noGrp="1"/>
          </p:cNvGraphicFramePr>
          <p:nvPr>
            <p:ph idx="1"/>
          </p:nvPr>
        </p:nvGraphicFramePr>
        <p:xfrm>
          <a:off x="250825" y="333375"/>
          <a:ext cx="8785225" cy="5832476"/>
        </p:xfrm>
        <a:graphic>
          <a:graphicData uri="http://schemas.openxmlformats.org/drawingml/2006/table">
            <a:tbl>
              <a:tblPr/>
              <a:tblGrid>
                <a:gridCol w="5895975">
                  <a:extLst>
                    <a:ext uri="{9D8B030D-6E8A-4147-A177-3AD203B41FA5}">
                      <a16:colId xmlns:a16="http://schemas.microsoft.com/office/drawing/2014/main" val="2318462975"/>
                    </a:ext>
                  </a:extLst>
                </a:gridCol>
                <a:gridCol w="2889250">
                  <a:extLst>
                    <a:ext uri="{9D8B030D-6E8A-4147-A177-3AD203B41FA5}">
                      <a16:colId xmlns:a16="http://schemas.microsoft.com/office/drawing/2014/main" val="1262082655"/>
                    </a:ext>
                  </a:extLst>
                </a:gridCol>
              </a:tblGrid>
              <a:tr h="1001713">
                <a:tc>
                  <a:txBody>
                    <a:bodyPr/>
                    <a:lstStyle>
                      <a:lvl1pPr eaLnBrk="0" hangingPunct="0">
                        <a:spcBef>
                          <a:spcPct val="40000"/>
                        </a:spcBef>
                        <a:spcAft>
                          <a:spcPct val="20000"/>
                        </a:spcAft>
                        <a:defRPr sz="2200">
                          <a:solidFill>
                            <a:schemeClr val="tx1"/>
                          </a:solidFill>
                          <a:latin typeface="Arial" panose="020B0604020202020204" pitchFamily="34" charset="0"/>
                        </a:defRPr>
                      </a:lvl1pPr>
                      <a:lvl2pPr marL="742950" indent="-285750" eaLnBrk="0" hangingPunct="0">
                        <a:spcAft>
                          <a:spcPct val="20000"/>
                        </a:spcAft>
                        <a:defRPr sz="2000">
                          <a:solidFill>
                            <a:schemeClr val="tx1"/>
                          </a:solidFill>
                          <a:latin typeface="Arial" panose="020B0604020202020204" pitchFamily="34" charset="0"/>
                        </a:defRPr>
                      </a:lvl2pPr>
                      <a:lvl3pPr marL="1143000" indent="-228600" eaLnBrk="0" hangingPunct="0">
                        <a:spcAft>
                          <a:spcPct val="30000"/>
                        </a:spcAft>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ru-RU" altLang="ru-RU"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Стратегические инициативы / задачи / мероприятия</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7CC"/>
                    </a:solidFill>
                  </a:tcPr>
                </a:tc>
                <a:tc>
                  <a:txBody>
                    <a:bodyPr/>
                    <a:lstStyle>
                      <a:lvl1pPr eaLnBrk="0" hangingPunct="0">
                        <a:spcBef>
                          <a:spcPct val="40000"/>
                        </a:spcBef>
                        <a:spcAft>
                          <a:spcPct val="20000"/>
                        </a:spcAft>
                        <a:defRPr sz="2200">
                          <a:solidFill>
                            <a:schemeClr val="tx1"/>
                          </a:solidFill>
                          <a:latin typeface="Arial" panose="020B0604020202020204" pitchFamily="34" charset="0"/>
                        </a:defRPr>
                      </a:lvl1pPr>
                      <a:lvl2pPr marL="742950" indent="-285750" eaLnBrk="0" hangingPunct="0">
                        <a:spcAft>
                          <a:spcPct val="20000"/>
                        </a:spcAft>
                        <a:defRPr sz="2000">
                          <a:solidFill>
                            <a:schemeClr val="tx1"/>
                          </a:solidFill>
                          <a:latin typeface="Arial" panose="020B0604020202020204" pitchFamily="34" charset="0"/>
                        </a:defRPr>
                      </a:lvl2pPr>
                      <a:lvl3pPr marL="1143000" indent="-228600" eaLnBrk="0" hangingPunct="0">
                        <a:spcAft>
                          <a:spcPct val="30000"/>
                        </a:spcAft>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ru-RU" altLang="ru-RU" sz="16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Показатели реализации (наименование и размерность)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7CC"/>
                    </a:solidFill>
                  </a:tcPr>
                </a:tc>
                <a:extLst>
                  <a:ext uri="{0D108BD9-81ED-4DB2-BD59-A6C34878D82A}">
                    <a16:rowId xmlns:a16="http://schemas.microsoft.com/office/drawing/2014/main" val="3775466873"/>
                  </a:ext>
                </a:extLst>
              </a:tr>
              <a:tr h="892175">
                <a:tc gridSpan="2">
                  <a:txBody>
                    <a:bodyPr/>
                    <a:lstStyle>
                      <a:lvl1pPr eaLnBrk="0" hangingPunct="0">
                        <a:spcBef>
                          <a:spcPct val="40000"/>
                        </a:spcBef>
                        <a:spcAft>
                          <a:spcPct val="20000"/>
                        </a:spcAft>
                        <a:defRPr sz="2200">
                          <a:solidFill>
                            <a:schemeClr val="tx1"/>
                          </a:solidFill>
                          <a:latin typeface="Arial" panose="020B0604020202020204" pitchFamily="34" charset="0"/>
                        </a:defRPr>
                      </a:lvl1pPr>
                      <a:lvl2pPr marL="742950" indent="-285750" eaLnBrk="0" hangingPunct="0">
                        <a:spcAft>
                          <a:spcPct val="20000"/>
                        </a:spcAft>
                        <a:defRPr sz="2000">
                          <a:solidFill>
                            <a:schemeClr val="tx1"/>
                          </a:solidFill>
                          <a:latin typeface="Arial" panose="020B0604020202020204" pitchFamily="34" charset="0"/>
                        </a:defRPr>
                      </a:lvl2pPr>
                      <a:lvl3pPr marL="1143000" indent="-228600" eaLnBrk="0" hangingPunct="0">
                        <a:spcAft>
                          <a:spcPct val="30000"/>
                        </a:spcAft>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ru-RU" altLang="ru-RU" sz="12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Задача 2.2</a:t>
                      </a:r>
                      <a:r>
                        <a:rPr kumimoji="0" lang="ru-RU"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Совершенствование системы поддержки публикационной активности НПР. Развитие сервисов, поддерживающих публикационную функцию образовательной и научно-исследовательской деятельности</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hMerge="1">
                  <a:txBody>
                    <a:bodyPr/>
                    <a:lstStyle/>
                    <a:p>
                      <a:endParaRPr lang="ru-RU"/>
                    </a:p>
                  </a:txBody>
                  <a:tcPr/>
                </a:tc>
                <a:extLst>
                  <a:ext uri="{0D108BD9-81ED-4DB2-BD59-A6C34878D82A}">
                    <a16:rowId xmlns:a16="http://schemas.microsoft.com/office/drawing/2014/main" val="964302626"/>
                  </a:ext>
                </a:extLst>
              </a:tr>
              <a:tr h="728663">
                <a:tc>
                  <a:txBody>
                    <a:bodyPr/>
                    <a:lstStyle>
                      <a:lvl1pPr eaLnBrk="0" hangingPunct="0">
                        <a:spcBef>
                          <a:spcPct val="40000"/>
                        </a:spcBef>
                        <a:spcAft>
                          <a:spcPct val="20000"/>
                        </a:spcAft>
                        <a:defRPr sz="2200">
                          <a:solidFill>
                            <a:schemeClr val="tx1"/>
                          </a:solidFill>
                          <a:latin typeface="Arial" panose="020B0604020202020204" pitchFamily="34" charset="0"/>
                        </a:defRPr>
                      </a:lvl1pPr>
                      <a:lvl2pPr marL="742950" indent="-285750" eaLnBrk="0" hangingPunct="0">
                        <a:spcAft>
                          <a:spcPct val="20000"/>
                        </a:spcAft>
                        <a:defRPr sz="2000">
                          <a:solidFill>
                            <a:schemeClr val="tx1"/>
                          </a:solidFill>
                          <a:latin typeface="Arial" panose="020B0604020202020204" pitchFamily="34" charset="0"/>
                        </a:defRPr>
                      </a:lvl2pPr>
                      <a:lvl3pPr marL="1143000" indent="-228600" eaLnBrk="0" hangingPunct="0">
                        <a:spcAft>
                          <a:spcPct val="30000"/>
                        </a:spcAft>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2.2.1 Обеспечение функционирования университетской системы доступа к базам данных (Scopus, Web of Science и др.) и к научным журналам по тематикам Университета для Институтов (САЕ) и других подразделений Университета.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7CC"/>
                    </a:solidFill>
                  </a:tcPr>
                </a:tc>
                <a:tc>
                  <a:txBody>
                    <a:bodyPr/>
                    <a:lstStyle>
                      <a:lvl1pPr eaLnBrk="0" hangingPunct="0">
                        <a:spcBef>
                          <a:spcPct val="40000"/>
                        </a:spcBef>
                        <a:spcAft>
                          <a:spcPct val="20000"/>
                        </a:spcAft>
                        <a:defRPr sz="2200">
                          <a:solidFill>
                            <a:schemeClr val="tx1"/>
                          </a:solidFill>
                          <a:latin typeface="Arial" panose="020B0604020202020204" pitchFamily="34" charset="0"/>
                        </a:defRPr>
                      </a:lvl1pPr>
                      <a:lvl2pPr marL="742950" indent="-285750" eaLnBrk="0" hangingPunct="0">
                        <a:spcAft>
                          <a:spcPct val="20000"/>
                        </a:spcAft>
                        <a:defRPr sz="2000">
                          <a:solidFill>
                            <a:schemeClr val="tx1"/>
                          </a:solidFill>
                          <a:latin typeface="Arial" panose="020B0604020202020204" pitchFamily="34" charset="0"/>
                        </a:defRPr>
                      </a:lvl2pPr>
                      <a:lvl3pPr marL="1143000" indent="-228600" eaLnBrk="0" hangingPunct="0">
                        <a:spcAft>
                          <a:spcPct val="30000"/>
                        </a:spcAft>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Базы данных доступны (да/нет) / Журналы доступны (да/нет)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7CC"/>
                    </a:solidFill>
                  </a:tcPr>
                </a:tc>
                <a:extLst>
                  <a:ext uri="{0D108BD9-81ED-4DB2-BD59-A6C34878D82A}">
                    <a16:rowId xmlns:a16="http://schemas.microsoft.com/office/drawing/2014/main" val="833787791"/>
                  </a:ext>
                </a:extLst>
              </a:tr>
              <a:tr h="1228725">
                <a:tc>
                  <a:txBody>
                    <a:bodyPr/>
                    <a:lstStyle>
                      <a:lvl1pPr eaLnBrk="0" hangingPunct="0">
                        <a:spcBef>
                          <a:spcPct val="40000"/>
                        </a:spcBef>
                        <a:spcAft>
                          <a:spcPct val="20000"/>
                        </a:spcAft>
                        <a:defRPr sz="2200">
                          <a:solidFill>
                            <a:schemeClr val="tx1"/>
                          </a:solidFill>
                          <a:latin typeface="Arial" panose="020B0604020202020204" pitchFamily="34" charset="0"/>
                        </a:defRPr>
                      </a:lvl1pPr>
                      <a:lvl2pPr marL="742950" indent="-285750" eaLnBrk="0" hangingPunct="0">
                        <a:spcAft>
                          <a:spcPct val="20000"/>
                        </a:spcAft>
                        <a:defRPr sz="2000">
                          <a:solidFill>
                            <a:schemeClr val="tx1"/>
                          </a:solidFill>
                          <a:latin typeface="Arial" panose="020B0604020202020204" pitchFamily="34" charset="0"/>
                        </a:defRPr>
                      </a:lvl2pPr>
                      <a:lvl3pPr marL="1143000" indent="-228600" eaLnBrk="0" hangingPunct="0">
                        <a:spcAft>
                          <a:spcPct val="30000"/>
                        </a:spcAft>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2.2.2 Развитие системы поддержки публикационной активности аспирантов, их руководителей и сотрудников Институтов (САЕ) и других подразделений Университета, </a:t>
                      </a:r>
                      <a:br>
                        <a:rPr kumimoji="0" lang="ru-RU"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br>
                      <a:r>
                        <a:rPr kumimoji="0" lang="ru-RU"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в т.ч.: совершенствование системы стимулирующих выплат, системы конкурсных требований и т.д.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eaLnBrk="0" hangingPunct="0">
                        <a:spcBef>
                          <a:spcPct val="40000"/>
                        </a:spcBef>
                        <a:spcAft>
                          <a:spcPct val="20000"/>
                        </a:spcAft>
                        <a:defRPr sz="2200">
                          <a:solidFill>
                            <a:schemeClr val="tx1"/>
                          </a:solidFill>
                          <a:latin typeface="Arial" panose="020B0604020202020204" pitchFamily="34" charset="0"/>
                        </a:defRPr>
                      </a:lvl1pPr>
                      <a:lvl2pPr marL="742950" indent="-285750" eaLnBrk="0" hangingPunct="0">
                        <a:spcAft>
                          <a:spcPct val="20000"/>
                        </a:spcAft>
                        <a:defRPr sz="2000">
                          <a:solidFill>
                            <a:schemeClr val="tx1"/>
                          </a:solidFill>
                          <a:latin typeface="Arial" panose="020B0604020202020204" pitchFamily="34" charset="0"/>
                        </a:defRPr>
                      </a:lvl2pPr>
                      <a:lvl3pPr marL="1143000" indent="-228600" eaLnBrk="0" hangingPunct="0">
                        <a:spcAft>
                          <a:spcPct val="30000"/>
                        </a:spcAft>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Среднее количество статей в год на человека, получившего поддержку (ед.)</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extLst>
                  <a:ext uri="{0D108BD9-81ED-4DB2-BD59-A6C34878D82A}">
                    <a16:rowId xmlns:a16="http://schemas.microsoft.com/office/drawing/2014/main" val="2263713042"/>
                  </a:ext>
                </a:extLst>
              </a:tr>
              <a:tr h="1981200">
                <a:tc>
                  <a:txBody>
                    <a:bodyPr/>
                    <a:lstStyle>
                      <a:lvl1pPr eaLnBrk="0" hangingPunct="0">
                        <a:spcBef>
                          <a:spcPct val="40000"/>
                        </a:spcBef>
                        <a:spcAft>
                          <a:spcPct val="20000"/>
                        </a:spcAft>
                        <a:defRPr sz="2200">
                          <a:solidFill>
                            <a:schemeClr val="tx1"/>
                          </a:solidFill>
                          <a:latin typeface="Arial" panose="020B0604020202020204" pitchFamily="34" charset="0"/>
                        </a:defRPr>
                      </a:lvl1pPr>
                      <a:lvl2pPr marL="742950" indent="-285750" eaLnBrk="0" hangingPunct="0">
                        <a:spcAft>
                          <a:spcPct val="20000"/>
                        </a:spcAft>
                        <a:defRPr sz="2000">
                          <a:solidFill>
                            <a:schemeClr val="tx1"/>
                          </a:solidFill>
                          <a:latin typeface="Arial" panose="020B0604020202020204" pitchFamily="34" charset="0"/>
                        </a:defRPr>
                      </a:lvl2pPr>
                      <a:lvl3pPr marL="1143000" indent="-228600" eaLnBrk="0" hangingPunct="0">
                        <a:spcAft>
                          <a:spcPct val="30000"/>
                        </a:spcAft>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2.2.3 Совершенствование поддержки публикационной активности Институтов (САЕ) и других подразделений Университета (техническое сопровождение, техническая переписка с издательствами, ведение базы знаний по публикациям, формирование отчетности, мониторинги по публикационной активности, повышение квалификации). Поддержка размещения журналов Университета на компьютерных платформах. Создание двуязычных сайтов для журналов НИЯУ МИФИ. Реализация мер по включению журналов в перечень журналов Web of Science, Scopus и др.</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7CC"/>
                    </a:solidFill>
                  </a:tcPr>
                </a:tc>
                <a:tc>
                  <a:txBody>
                    <a:bodyPr/>
                    <a:lstStyle>
                      <a:lvl1pPr eaLnBrk="0" hangingPunct="0">
                        <a:spcBef>
                          <a:spcPct val="40000"/>
                        </a:spcBef>
                        <a:spcAft>
                          <a:spcPct val="20000"/>
                        </a:spcAft>
                        <a:defRPr sz="2200">
                          <a:solidFill>
                            <a:schemeClr val="tx1"/>
                          </a:solidFill>
                          <a:latin typeface="Arial" panose="020B0604020202020204" pitchFamily="34" charset="0"/>
                        </a:defRPr>
                      </a:lvl1pPr>
                      <a:lvl2pPr marL="742950" indent="-285750" eaLnBrk="0" hangingPunct="0">
                        <a:spcAft>
                          <a:spcPct val="20000"/>
                        </a:spcAft>
                        <a:defRPr sz="2000">
                          <a:solidFill>
                            <a:schemeClr val="tx1"/>
                          </a:solidFill>
                          <a:latin typeface="Arial" panose="020B0604020202020204" pitchFamily="34" charset="0"/>
                        </a:defRPr>
                      </a:lvl2pPr>
                      <a:lvl3pPr marL="1143000" indent="-228600" eaLnBrk="0" hangingPunct="0">
                        <a:spcAft>
                          <a:spcPct val="30000"/>
                        </a:spcAft>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Количество журналов НИЯУ МИФИ, размещенных на издательских платформах открытого доступа (ед.) / Количество двуязычных сайтов журналов (ед.) / Количество журналов НИЯУ МИФИ в перечне журналов Web of Science и Scopus (ед.)</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7CC"/>
                    </a:solidFill>
                  </a:tcPr>
                </a:tc>
                <a:extLst>
                  <a:ext uri="{0D108BD9-81ED-4DB2-BD59-A6C34878D82A}">
                    <a16:rowId xmlns:a16="http://schemas.microsoft.com/office/drawing/2014/main" val="3440204624"/>
                  </a:ext>
                </a:extLst>
              </a:tr>
            </a:tbl>
          </a:graphicData>
        </a:graphic>
      </p:graphicFrame>
      <p:sp>
        <p:nvSpPr>
          <p:cNvPr id="67607"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617EFA-2598-42FA-A5C4-F8640E0E66E7}" type="slidenum">
              <a:rPr lang="ru-RU" altLang="ru-RU"/>
              <a:pPr eaLnBrk="1" hangingPunct="1"/>
              <a:t>2</a:t>
            </a:fld>
            <a:endParaRPr lang="ru-RU" altLang="ru-RU"/>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FontTx/>
              <a:buNone/>
              <a:defRPr/>
            </a:pPr>
            <a:endParaRPr lang="en-US" dirty="0" smtClean="0"/>
          </a:p>
          <a:p>
            <a:pPr marL="0" indent="0" algn="ctr">
              <a:buFontTx/>
              <a:buNone/>
              <a:defRPr/>
            </a:pPr>
            <a:endParaRPr lang="en-US" dirty="0"/>
          </a:p>
          <a:p>
            <a:pPr marL="0" indent="0" algn="ctr">
              <a:buFontTx/>
              <a:buNone/>
              <a:defRPr/>
            </a:pPr>
            <a:r>
              <a:rPr lang="ru-RU" b="1" dirty="0" smtClean="0">
                <a:latin typeface="Times New Roman" panose="02020603050405020304" pitchFamily="18" charset="0"/>
                <a:cs typeface="Times New Roman" panose="02020603050405020304" pitchFamily="18" charset="0"/>
              </a:rPr>
              <a:t>Спасибо за внимание!</a:t>
            </a:r>
            <a:endParaRPr lang="en-US" b="1" dirty="0" smtClean="0">
              <a:latin typeface="Times New Roman" panose="02020603050405020304" pitchFamily="18" charset="0"/>
              <a:cs typeface="Times New Roman" panose="02020603050405020304" pitchFamily="18" charset="0"/>
            </a:endParaRPr>
          </a:p>
          <a:p>
            <a:pPr marL="0" indent="0" algn="ctr">
              <a:buFontTx/>
              <a:buNone/>
              <a:defRPr/>
            </a:pPr>
            <a:r>
              <a:rPr lang="en-US" b="1" dirty="0" smtClean="0">
                <a:latin typeface="Times New Roman" panose="02020603050405020304" pitchFamily="18" charset="0"/>
                <a:cs typeface="Times New Roman" panose="02020603050405020304" pitchFamily="18" charset="0"/>
                <a:hlinkClick r:id="rId3"/>
              </a:rPr>
              <a:t>www.mephi.ru</a:t>
            </a:r>
            <a:r>
              <a:rPr lang="en-US" b="1" dirty="0" smtClean="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pPr marL="0" indent="0" algn="ctr">
              <a:buFontTx/>
              <a:buNone/>
              <a:defRPr/>
            </a:pPr>
            <a:r>
              <a:rPr lang="en-US" b="1" dirty="0" smtClean="0">
                <a:latin typeface="Times New Roman" panose="02020603050405020304" pitchFamily="18" charset="0"/>
                <a:cs typeface="Times New Roman" panose="02020603050405020304" pitchFamily="18" charset="0"/>
                <a:hlinkClick r:id="rId4"/>
              </a:rPr>
              <a:t>www.library.mephi.ru</a:t>
            </a:r>
            <a:endParaRPr lang="en-US" b="1" dirty="0" smtClean="0">
              <a:latin typeface="Times New Roman" panose="02020603050405020304" pitchFamily="18" charset="0"/>
              <a:cs typeface="Times New Roman" panose="02020603050405020304" pitchFamily="18" charset="0"/>
            </a:endParaRPr>
          </a:p>
          <a:p>
            <a:pPr>
              <a:defRPr/>
            </a:pPr>
            <a:endParaRPr lang="ru-RU" b="1" dirty="0">
              <a:latin typeface="Times New Roman" panose="02020603050405020304" pitchFamily="18" charset="0"/>
              <a:cs typeface="Times New Roman" panose="02020603050405020304" pitchFamily="18" charset="0"/>
            </a:endParaRPr>
          </a:p>
        </p:txBody>
      </p:sp>
      <p:sp>
        <p:nvSpPr>
          <p:cNvPr id="86019"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5"/>
              </a:buBlip>
              <a:defRPr sz="2600">
                <a:solidFill>
                  <a:schemeClr val="tx1"/>
                </a:solidFill>
                <a:latin typeface="Arial" panose="020B0604020202020204" pitchFamily="34" charset="0"/>
              </a:defRPr>
            </a:lvl1pPr>
            <a:lvl2pPr marL="742950" indent="-285750" eaLnBrk="0" hangingPunct="0">
              <a:spcAft>
                <a:spcPct val="20000"/>
              </a:spcAft>
              <a:buBlip>
                <a:blip r:embed="rId6"/>
              </a:buBlip>
              <a:defRPr sz="2400">
                <a:solidFill>
                  <a:schemeClr val="tx1"/>
                </a:solidFill>
                <a:latin typeface="Arial" panose="020B0604020202020204" pitchFamily="34" charset="0"/>
              </a:defRPr>
            </a:lvl2pPr>
            <a:lvl3pPr marL="1143000" indent="-228600" eaLnBrk="0" hangingPunct="0">
              <a:spcAft>
                <a:spcPct val="30000"/>
              </a:spcAft>
              <a:buBlip>
                <a:blip r:embed="rId6"/>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E504B5A9-A2DC-45A8-BB29-DC4E11BEA72D}" type="slidenum">
              <a:rPr lang="ru-RU" altLang="ru-RU" sz="1800"/>
              <a:pPr eaLnBrk="1" hangingPunct="1">
                <a:spcBef>
                  <a:spcPct val="0"/>
                </a:spcBef>
                <a:spcAft>
                  <a:spcPct val="0"/>
                </a:spcAft>
                <a:buFontTx/>
                <a:buNone/>
              </a:pPr>
              <a:t>20</a:t>
            </a:fld>
            <a:endParaRPr lang="ru-RU" altLang="ru-RU" sz="180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p:txBody>
          <a:bodyPr/>
          <a:lstStyle/>
          <a:p>
            <a:pPr algn="ctr"/>
            <a:r>
              <a:rPr lang="ru-RU" altLang="ru-RU" smtClean="0"/>
              <a:t>Примеры интеграционных решений</a:t>
            </a:r>
          </a:p>
        </p:txBody>
      </p:sp>
      <p:sp>
        <p:nvSpPr>
          <p:cNvPr id="68611"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29DCE4-245E-4056-BC61-30AB9A6D16A0}" type="slidenum">
              <a:rPr lang="ru-RU" altLang="ru-RU"/>
              <a:pPr eaLnBrk="1" hangingPunct="1"/>
              <a:t>3</a:t>
            </a:fld>
            <a:endParaRPr lang="ru-RU" altLang="ru-RU"/>
          </a:p>
        </p:txBody>
      </p:sp>
      <p:pic>
        <p:nvPicPr>
          <p:cNvPr id="68612" name="Picture 2"/>
          <p:cNvPicPr>
            <a:picLocks noChangeAspect="1" noChangeArrowheads="1"/>
          </p:cNvPicPr>
          <p:nvPr/>
        </p:nvPicPr>
        <p:blipFill>
          <a:blip r:embed="rId3">
            <a:extLst>
              <a:ext uri="{28A0092B-C50C-407E-A947-70E740481C1C}">
                <a14:useLocalDpi xmlns:a14="http://schemas.microsoft.com/office/drawing/2010/main" val="0"/>
              </a:ext>
            </a:extLst>
          </a:blip>
          <a:srcRect l="14725" t="3960" r="19511" b="13594"/>
          <a:stretch>
            <a:fillRect/>
          </a:stretch>
        </p:blipFill>
        <p:spPr bwMode="auto">
          <a:xfrm>
            <a:off x="306388" y="1274763"/>
            <a:ext cx="4311650" cy="304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8613"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6115" t="26547" r="16367" b="20699"/>
          <a:stretch>
            <a:fillRect/>
          </a:stretch>
        </p:blipFill>
        <p:spPr>
          <a:xfrm>
            <a:off x="3419475" y="4149725"/>
            <a:ext cx="5407025" cy="237490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8614" name="TextBox 13"/>
          <p:cNvSpPr txBox="1">
            <a:spLocks noChangeArrowheads="1"/>
          </p:cNvSpPr>
          <p:nvPr/>
        </p:nvSpPr>
        <p:spPr bwMode="auto">
          <a:xfrm>
            <a:off x="252413" y="4314825"/>
            <a:ext cx="33845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2000"/>
          </a:p>
          <a:p>
            <a:pPr eaLnBrk="1" hangingPunct="1"/>
            <a:r>
              <a:rPr lang="ru-RU" altLang="ru-RU" sz="2000">
                <a:solidFill>
                  <a:srgbClr val="000000"/>
                </a:solidFill>
              </a:rPr>
              <a:t>- Интеграция данных о публикациях авторов университета на корпоративный портал</a:t>
            </a:r>
          </a:p>
          <a:p>
            <a:pPr eaLnBrk="1" hangingPunct="1"/>
            <a:endParaRPr lang="ru-RU" altLang="ru-RU"/>
          </a:p>
        </p:txBody>
      </p:sp>
      <p:sp>
        <p:nvSpPr>
          <p:cNvPr id="68615" name="TextBox 14"/>
          <p:cNvSpPr txBox="1">
            <a:spLocks noChangeArrowheads="1"/>
          </p:cNvSpPr>
          <p:nvPr/>
        </p:nvSpPr>
        <p:spPr bwMode="auto">
          <a:xfrm>
            <a:off x="4859338" y="1246188"/>
            <a:ext cx="41052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r>
              <a:rPr lang="ru-RU" altLang="ru-RU" sz="2000"/>
              <a:t>- </a:t>
            </a:r>
            <a:r>
              <a:rPr lang="ru-RU" altLang="ru-RU" sz="2000">
                <a:solidFill>
                  <a:srgbClr val="000000"/>
                </a:solidFill>
              </a:rPr>
              <a:t>Интеграция ресурсов электронно-библиотечных систем в единую информационную систему образовательной деятельности</a:t>
            </a:r>
          </a:p>
          <a:p>
            <a:pPr eaLnBrk="1" hangingPunct="1"/>
            <a:endParaRPr lang="ru-RU" altLang="ru-RU"/>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a:xfrm>
            <a:off x="468313" y="77788"/>
            <a:ext cx="8351837" cy="903287"/>
          </a:xfrm>
        </p:spPr>
        <p:txBody>
          <a:bodyPr/>
          <a:lstStyle/>
          <a:p>
            <a:r>
              <a:rPr lang="ru-RU" altLang="ru-RU" sz="2800" smtClean="0"/>
              <a:t>Интеграция электронно-библиотечных систем</a:t>
            </a:r>
          </a:p>
        </p:txBody>
      </p:sp>
      <p:sp>
        <p:nvSpPr>
          <p:cNvPr id="69635"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FA4FF1-978A-43C5-8CF2-634ECBA301C3}" type="slidenum">
              <a:rPr lang="ru-RU" altLang="ru-RU"/>
              <a:pPr eaLnBrk="1" hangingPunct="1"/>
              <a:t>4</a:t>
            </a:fld>
            <a:endParaRPr lang="ru-RU" altLang="ru-RU"/>
          </a:p>
        </p:txBody>
      </p:sp>
      <p:pic>
        <p:nvPicPr>
          <p:cNvPr id="398338" name="Picture 2"/>
          <p:cNvPicPr>
            <a:picLocks noGrp="1" noChangeAspect="1" noChangeArrowheads="1"/>
          </p:cNvPicPr>
          <p:nvPr>
            <p:ph idx="1"/>
          </p:nvPr>
        </p:nvPicPr>
        <p:blipFill rotWithShape="1">
          <a:blip r:embed="rId3"/>
          <a:srcRect l="18253" t="3783" r="18875"/>
          <a:stretch/>
        </p:blipFill>
        <p:spPr>
          <a:xfrm>
            <a:off x="1331913" y="1025525"/>
            <a:ext cx="6775450" cy="5832475"/>
          </a:xfrm>
          <a:ln>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p:txBody>
          <a:bodyPr/>
          <a:lstStyle/>
          <a:p>
            <a:endParaRPr lang="ru-RU" altLang="ru-RU" smtClean="0"/>
          </a:p>
        </p:txBody>
      </p:sp>
      <p:sp>
        <p:nvSpPr>
          <p:cNvPr id="70659"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8F1EAF-B0D8-4C15-A31E-EEC7D11F85FA}" type="slidenum">
              <a:rPr lang="ru-RU" altLang="ru-RU"/>
              <a:pPr eaLnBrk="1" hangingPunct="1"/>
              <a:t>5</a:t>
            </a:fld>
            <a:endParaRPr lang="ru-RU" altLang="ru-RU"/>
          </a:p>
        </p:txBody>
      </p:sp>
      <p:pic>
        <p:nvPicPr>
          <p:cNvPr id="70660"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712" r="1347"/>
          <a:stretch>
            <a:fillRect/>
          </a:stretch>
        </p:blipFill>
        <p:spPr>
          <a:xfrm>
            <a:off x="107950" y="115888"/>
            <a:ext cx="8878888" cy="482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61" name="Picture 4"/>
          <p:cNvPicPr>
            <a:picLocks noChangeAspect="1" noChangeArrowheads="1"/>
          </p:cNvPicPr>
          <p:nvPr/>
        </p:nvPicPr>
        <p:blipFill>
          <a:blip r:embed="rId4">
            <a:extLst>
              <a:ext uri="{28A0092B-C50C-407E-A947-70E740481C1C}">
                <a14:useLocalDpi xmlns:a14="http://schemas.microsoft.com/office/drawing/2010/main" val="0"/>
              </a:ext>
            </a:extLst>
          </a:blip>
          <a:srcRect l="20509" t="25716" r="20509" b="-6163"/>
          <a:stretch>
            <a:fillRect/>
          </a:stretch>
        </p:blipFill>
        <p:spPr bwMode="auto">
          <a:xfrm>
            <a:off x="2268538" y="3644900"/>
            <a:ext cx="4967287" cy="381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Скругленный прямоугольник 8"/>
          <p:cNvSpPr/>
          <p:nvPr/>
        </p:nvSpPr>
        <p:spPr>
          <a:xfrm>
            <a:off x="7235825" y="1985963"/>
            <a:ext cx="1512888" cy="13684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7066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3522663"/>
            <a:ext cx="1655762"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p:txBody>
          <a:bodyPr/>
          <a:lstStyle/>
          <a:p>
            <a:endParaRPr lang="ru-RU" altLang="ru-RU" smtClean="0"/>
          </a:p>
        </p:txBody>
      </p:sp>
      <p:sp>
        <p:nvSpPr>
          <p:cNvPr id="71683"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578A53-255C-49EE-A710-E6EC583377E2}" type="slidenum">
              <a:rPr lang="ru-RU" altLang="ru-RU"/>
              <a:pPr eaLnBrk="1" hangingPunct="1"/>
              <a:t>6</a:t>
            </a:fld>
            <a:endParaRPr lang="ru-RU" altLang="ru-RU"/>
          </a:p>
        </p:txBody>
      </p:sp>
      <p:pic>
        <p:nvPicPr>
          <p:cNvPr id="71684" name="Picture 5"/>
          <p:cNvPicPr>
            <a:picLocks noChangeAspect="1" noChangeArrowheads="1"/>
          </p:cNvPicPr>
          <p:nvPr/>
        </p:nvPicPr>
        <p:blipFill>
          <a:blip r:embed="rId3">
            <a:extLst>
              <a:ext uri="{28A0092B-C50C-407E-A947-70E740481C1C}">
                <a14:useLocalDpi xmlns:a14="http://schemas.microsoft.com/office/drawing/2010/main" val="0"/>
              </a:ext>
            </a:extLst>
          </a:blip>
          <a:srcRect l="-467" t="11015" r="467" b="3168"/>
          <a:stretch>
            <a:fillRect/>
          </a:stretch>
        </p:blipFill>
        <p:spPr bwMode="auto">
          <a:xfrm>
            <a:off x="107950" y="115888"/>
            <a:ext cx="804862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5640" r="25520" b="2441"/>
          <a:stretch>
            <a:fillRect/>
          </a:stretch>
        </p:blipFill>
        <p:spPr>
          <a:xfrm>
            <a:off x="3132138" y="2330450"/>
            <a:ext cx="6521450" cy="452755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Овал 9"/>
          <p:cNvSpPr/>
          <p:nvPr/>
        </p:nvSpPr>
        <p:spPr>
          <a:xfrm>
            <a:off x="6588125" y="2058988"/>
            <a:ext cx="1296988" cy="2174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Овал 10"/>
          <p:cNvSpPr/>
          <p:nvPr/>
        </p:nvSpPr>
        <p:spPr>
          <a:xfrm>
            <a:off x="1835150" y="1901825"/>
            <a:ext cx="1368425" cy="13827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Овал 12"/>
          <p:cNvSpPr/>
          <p:nvPr/>
        </p:nvSpPr>
        <p:spPr>
          <a:xfrm>
            <a:off x="2835275" y="1614488"/>
            <a:ext cx="2592388" cy="5762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05CEDE-88C9-4565-8E08-337ACE8569C8}" type="slidenum">
              <a:rPr lang="ru-RU" altLang="ru-RU"/>
              <a:pPr eaLnBrk="1" hangingPunct="1"/>
              <a:t>7</a:t>
            </a:fld>
            <a:endParaRPr lang="ru-RU" altLang="ru-RU"/>
          </a:p>
        </p:txBody>
      </p:sp>
      <p:pic>
        <p:nvPicPr>
          <p:cNvPr id="727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538" y="1125538"/>
            <a:ext cx="8907462" cy="4824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08" name="Заголовок 1"/>
          <p:cNvSpPr>
            <a:spLocks noGrp="1"/>
          </p:cNvSpPr>
          <p:nvPr>
            <p:ph type="title"/>
          </p:nvPr>
        </p:nvSpPr>
        <p:spPr/>
        <p:txBody>
          <a:bodyPr/>
          <a:lstStyle/>
          <a:p>
            <a:pPr algn="ctr"/>
            <a:r>
              <a:rPr lang="ru-RU" altLang="ru-RU" sz="2400" smtClean="0"/>
              <a:t>Интерфейс поиска  литературы в редакторе УМКД </a:t>
            </a:r>
          </a:p>
        </p:txBody>
      </p:sp>
      <p:pic>
        <p:nvPicPr>
          <p:cNvPr id="72709" name="Picture 2"/>
          <p:cNvPicPr>
            <a:picLocks noChangeAspect="1" noChangeArrowheads="1"/>
          </p:cNvPicPr>
          <p:nvPr/>
        </p:nvPicPr>
        <p:blipFill>
          <a:blip r:embed="rId4">
            <a:extLst>
              <a:ext uri="{28A0092B-C50C-407E-A947-70E740481C1C}">
                <a14:useLocalDpi xmlns:a14="http://schemas.microsoft.com/office/drawing/2010/main" val="0"/>
              </a:ext>
            </a:extLst>
          </a:blip>
          <a:srcRect r="49812"/>
          <a:stretch>
            <a:fillRect/>
          </a:stretch>
        </p:blipFill>
        <p:spPr bwMode="auto">
          <a:xfrm>
            <a:off x="2320925" y="969963"/>
            <a:ext cx="6769100" cy="5910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Скругленный прямоугольник 4"/>
          <p:cNvSpPr/>
          <p:nvPr/>
        </p:nvSpPr>
        <p:spPr>
          <a:xfrm>
            <a:off x="7092950" y="3213100"/>
            <a:ext cx="935038" cy="33115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p:nvPr>
        </p:nvSpPr>
        <p:spPr/>
        <p:txBody>
          <a:bodyPr/>
          <a:lstStyle/>
          <a:p>
            <a:endParaRPr lang="ru-RU" altLang="ru-RU" smtClean="0"/>
          </a:p>
        </p:txBody>
      </p:sp>
      <p:sp>
        <p:nvSpPr>
          <p:cNvPr id="73731"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A4F1F2-E5F9-41AF-88C5-F214FB00CF5B}" type="slidenum">
              <a:rPr lang="ru-RU" altLang="ru-RU"/>
              <a:pPr eaLnBrk="1" hangingPunct="1"/>
              <a:t>8</a:t>
            </a:fld>
            <a:endParaRPr lang="ru-RU" altLang="ru-RU"/>
          </a:p>
        </p:txBody>
      </p:sp>
      <p:pic>
        <p:nvPicPr>
          <p:cNvPr id="7373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91" t="19713" r="42397" b="3648"/>
          <a:stretch>
            <a:fillRect/>
          </a:stretch>
        </p:blipFill>
        <p:spPr>
          <a:xfrm>
            <a:off x="323850" y="188913"/>
            <a:ext cx="8475663" cy="6353175"/>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a:xfrm>
            <a:off x="468313" y="260350"/>
            <a:ext cx="8207375" cy="903288"/>
          </a:xfrm>
        </p:spPr>
        <p:txBody>
          <a:bodyPr/>
          <a:lstStyle/>
          <a:p>
            <a:r>
              <a:rPr lang="ru-RU" altLang="ru-RU" sz="2800" smtClean="0"/>
              <a:t>Интеграция данных о публикациях авторов университета: актуальность вопроса</a:t>
            </a:r>
            <a:r>
              <a:rPr lang="ru-RU" altLang="ru-RU" smtClean="0">
                <a:solidFill>
                  <a:srgbClr val="000000"/>
                </a:solidFill>
              </a:rPr>
              <a:t/>
            </a:r>
            <a:br>
              <a:rPr lang="ru-RU" altLang="ru-RU" smtClean="0">
                <a:solidFill>
                  <a:srgbClr val="000000"/>
                </a:solidFill>
              </a:rPr>
            </a:br>
            <a:endParaRPr lang="ru-RU" altLang="ru-RU" smtClean="0"/>
          </a:p>
        </p:txBody>
      </p:sp>
      <p:sp>
        <p:nvSpPr>
          <p:cNvPr id="3" name="Объект 2"/>
          <p:cNvSpPr>
            <a:spLocks noGrp="1"/>
          </p:cNvSpPr>
          <p:nvPr>
            <p:ph idx="1"/>
          </p:nvPr>
        </p:nvSpPr>
        <p:spPr>
          <a:xfrm>
            <a:off x="250825" y="1196975"/>
            <a:ext cx="8785225" cy="5184775"/>
          </a:xfrm>
        </p:spPr>
        <p:txBody>
          <a:bodyPr/>
          <a:lstStyle/>
          <a:p>
            <a:pPr marL="0" indent="0">
              <a:spcBef>
                <a:spcPts val="2400"/>
              </a:spcBef>
              <a:buFontTx/>
              <a:buNone/>
              <a:defRPr/>
            </a:pPr>
            <a:endParaRPr lang="ru-RU" sz="1050" dirty="0" smtClean="0">
              <a:solidFill>
                <a:srgbClr val="000000"/>
              </a:solidFill>
            </a:endParaRPr>
          </a:p>
          <a:p>
            <a:pPr marL="0" indent="0">
              <a:spcBef>
                <a:spcPts val="0"/>
              </a:spcBef>
              <a:buFontTx/>
              <a:buNone/>
              <a:defRPr/>
            </a:pPr>
            <a:r>
              <a:rPr lang="ru-RU" sz="1800" dirty="0" smtClean="0">
                <a:solidFill>
                  <a:srgbClr val="000000"/>
                </a:solidFill>
              </a:rPr>
              <a:t>«</a:t>
            </a:r>
            <a:r>
              <a:rPr lang="ru-RU" sz="2000" dirty="0" smtClean="0">
                <a:solidFill>
                  <a:srgbClr val="000000"/>
                </a:solidFill>
              </a:rPr>
              <a:t>Усиление </a:t>
            </a:r>
            <a:r>
              <a:rPr lang="ru-RU" sz="2000" dirty="0">
                <a:solidFill>
                  <a:srgbClr val="000000"/>
                </a:solidFill>
              </a:rPr>
              <a:t>борьбы за </a:t>
            </a:r>
            <a:r>
              <a:rPr lang="ru-RU" sz="2000" dirty="0" smtClean="0">
                <a:solidFill>
                  <a:srgbClr val="000000"/>
                </a:solidFill>
              </a:rPr>
              <a:t>потенциальных пользователей</a:t>
            </a:r>
            <a:br>
              <a:rPr lang="ru-RU" sz="2000" dirty="0" smtClean="0">
                <a:solidFill>
                  <a:srgbClr val="000000"/>
                </a:solidFill>
              </a:rPr>
            </a:br>
            <a:r>
              <a:rPr lang="ru-RU" sz="2000" dirty="0" smtClean="0">
                <a:solidFill>
                  <a:srgbClr val="000000"/>
                </a:solidFill>
              </a:rPr>
              <a:t>   образовательными </a:t>
            </a:r>
            <a:r>
              <a:rPr lang="ru-RU" sz="2000" dirty="0">
                <a:solidFill>
                  <a:srgbClr val="000000"/>
                </a:solidFill>
              </a:rPr>
              <a:t>услугами, </a:t>
            </a:r>
            <a:r>
              <a:rPr lang="ru-RU" sz="2000" dirty="0" smtClean="0">
                <a:solidFill>
                  <a:srgbClr val="000000"/>
                </a:solidFill>
              </a:rPr>
              <a:t>конкуренция </a:t>
            </a:r>
            <a:r>
              <a:rPr lang="ru-RU" sz="2000" dirty="0">
                <a:solidFill>
                  <a:srgbClr val="000000"/>
                </a:solidFill>
              </a:rPr>
              <a:t>среди образовательных </a:t>
            </a:r>
            <a:r>
              <a:rPr lang="ru-RU" sz="2000" dirty="0" smtClean="0">
                <a:solidFill>
                  <a:srgbClr val="000000"/>
                </a:solidFill>
              </a:rPr>
              <a:t/>
            </a:r>
            <a:br>
              <a:rPr lang="ru-RU" sz="2000" dirty="0" smtClean="0">
                <a:solidFill>
                  <a:srgbClr val="000000"/>
                </a:solidFill>
              </a:rPr>
            </a:br>
            <a:r>
              <a:rPr lang="ru-RU" sz="2000" dirty="0" smtClean="0">
                <a:solidFill>
                  <a:srgbClr val="000000"/>
                </a:solidFill>
              </a:rPr>
              <a:t>   учреждений,   жесткие </a:t>
            </a:r>
            <a:r>
              <a:rPr lang="ru-RU" sz="2000" dirty="0">
                <a:solidFill>
                  <a:srgbClr val="000000"/>
                </a:solidFill>
              </a:rPr>
              <a:t>аттестационные показатели, </a:t>
            </a:r>
            <a:r>
              <a:rPr lang="ru-RU" sz="2000" dirty="0" smtClean="0">
                <a:solidFill>
                  <a:srgbClr val="000000"/>
                </a:solidFill>
              </a:rPr>
              <a:t>определяющие </a:t>
            </a:r>
            <a:br>
              <a:rPr lang="ru-RU" sz="2000" dirty="0" smtClean="0">
                <a:solidFill>
                  <a:srgbClr val="000000"/>
                </a:solidFill>
              </a:rPr>
            </a:br>
            <a:r>
              <a:rPr lang="ru-RU" sz="2000" dirty="0" smtClean="0">
                <a:solidFill>
                  <a:srgbClr val="000000"/>
                </a:solidFill>
              </a:rPr>
              <a:t>   статус </a:t>
            </a:r>
            <a:r>
              <a:rPr lang="ru-RU" sz="2000" dirty="0">
                <a:solidFill>
                  <a:srgbClr val="000000"/>
                </a:solidFill>
              </a:rPr>
              <a:t>вуза, – все это </a:t>
            </a:r>
            <a:r>
              <a:rPr lang="ru-RU" sz="2000" dirty="0" smtClean="0">
                <a:solidFill>
                  <a:srgbClr val="000000"/>
                </a:solidFill>
              </a:rPr>
              <a:t>составляет реалии </a:t>
            </a:r>
            <a:r>
              <a:rPr lang="ru-RU" sz="2000" dirty="0">
                <a:solidFill>
                  <a:srgbClr val="000000"/>
                </a:solidFill>
              </a:rPr>
              <a:t>сегодняшней высшей школы</a:t>
            </a:r>
            <a:r>
              <a:rPr lang="ru-RU" sz="2000" dirty="0" smtClean="0">
                <a:solidFill>
                  <a:srgbClr val="000000"/>
                </a:solidFill>
              </a:rPr>
              <a:t>.»</a:t>
            </a:r>
          </a:p>
          <a:p>
            <a:pPr marL="0" indent="0">
              <a:spcBef>
                <a:spcPts val="1800"/>
              </a:spcBef>
              <a:buFontTx/>
              <a:buNone/>
              <a:defRPr/>
            </a:pPr>
            <a:r>
              <a:rPr lang="ru-RU" sz="2000" dirty="0" smtClean="0">
                <a:solidFill>
                  <a:srgbClr val="000000"/>
                </a:solidFill>
              </a:rPr>
              <a:t>«Публикационная </a:t>
            </a:r>
            <a:r>
              <a:rPr lang="ru-RU" sz="2000" dirty="0">
                <a:solidFill>
                  <a:srgbClr val="000000"/>
                </a:solidFill>
              </a:rPr>
              <a:t>и инновационная деятельность </a:t>
            </a:r>
            <a:r>
              <a:rPr lang="ru-RU" sz="2000" dirty="0" smtClean="0">
                <a:solidFill>
                  <a:srgbClr val="000000"/>
                </a:solidFill>
              </a:rPr>
              <a:t>научно-педагогических</a:t>
            </a:r>
            <a:br>
              <a:rPr lang="ru-RU" sz="2000" dirty="0" smtClean="0">
                <a:solidFill>
                  <a:srgbClr val="000000"/>
                </a:solidFill>
              </a:rPr>
            </a:br>
            <a:r>
              <a:rPr lang="ru-RU" sz="2000" dirty="0" smtClean="0">
                <a:solidFill>
                  <a:srgbClr val="000000"/>
                </a:solidFill>
              </a:rPr>
              <a:t>  </a:t>
            </a:r>
            <a:r>
              <a:rPr lang="ru-RU" sz="2000" dirty="0">
                <a:solidFill>
                  <a:srgbClr val="000000"/>
                </a:solidFill>
              </a:rPr>
              <a:t>кадров, ее активность/пассивность выступает своего рода </a:t>
            </a:r>
            <a:r>
              <a:rPr lang="ru-RU" sz="2000" dirty="0" smtClean="0">
                <a:solidFill>
                  <a:srgbClr val="000000"/>
                </a:solidFill>
              </a:rPr>
              <a:t>индикатором</a:t>
            </a:r>
            <a:br>
              <a:rPr lang="ru-RU" sz="2000" dirty="0" smtClean="0">
                <a:solidFill>
                  <a:srgbClr val="000000"/>
                </a:solidFill>
              </a:rPr>
            </a:br>
            <a:r>
              <a:rPr lang="ru-RU" sz="2000" dirty="0" smtClean="0">
                <a:solidFill>
                  <a:srgbClr val="000000"/>
                </a:solidFill>
              </a:rPr>
              <a:t>  </a:t>
            </a:r>
            <a:r>
              <a:rPr lang="ru-RU" sz="2000" dirty="0">
                <a:solidFill>
                  <a:srgbClr val="000000"/>
                </a:solidFill>
              </a:rPr>
              <a:t>(показателем), характеризующим с конкретных позиций </a:t>
            </a:r>
            <a:r>
              <a:rPr lang="ru-RU" sz="2000" dirty="0" smtClean="0">
                <a:solidFill>
                  <a:srgbClr val="000000"/>
                </a:solidFill>
              </a:rPr>
              <a:t>научно-</a:t>
            </a:r>
            <a:br>
              <a:rPr lang="ru-RU" sz="2000" dirty="0" smtClean="0">
                <a:solidFill>
                  <a:srgbClr val="000000"/>
                </a:solidFill>
              </a:rPr>
            </a:br>
            <a:r>
              <a:rPr lang="ru-RU" sz="2000" dirty="0" smtClean="0">
                <a:solidFill>
                  <a:srgbClr val="000000"/>
                </a:solidFill>
              </a:rPr>
              <a:t>   исследовательскую </a:t>
            </a:r>
            <a:r>
              <a:rPr lang="ru-RU" sz="2000" dirty="0">
                <a:solidFill>
                  <a:srgbClr val="000000"/>
                </a:solidFill>
              </a:rPr>
              <a:t>деятельность преподавателей и </a:t>
            </a:r>
            <a:r>
              <a:rPr lang="ru-RU" sz="2000" dirty="0" smtClean="0">
                <a:solidFill>
                  <a:srgbClr val="000000"/>
                </a:solidFill>
              </a:rPr>
              <a:t>научных</a:t>
            </a:r>
            <a:br>
              <a:rPr lang="ru-RU" sz="2000" dirty="0" smtClean="0">
                <a:solidFill>
                  <a:srgbClr val="000000"/>
                </a:solidFill>
              </a:rPr>
            </a:br>
            <a:r>
              <a:rPr lang="ru-RU" sz="2000" dirty="0" smtClean="0">
                <a:solidFill>
                  <a:srgbClr val="000000"/>
                </a:solidFill>
              </a:rPr>
              <a:t>    сотрудников </a:t>
            </a:r>
            <a:r>
              <a:rPr lang="ru-RU" sz="2000" dirty="0">
                <a:solidFill>
                  <a:srgbClr val="000000"/>
                </a:solidFill>
              </a:rPr>
              <a:t>вуза в </a:t>
            </a:r>
            <a:r>
              <a:rPr lang="ru-RU" sz="2000" dirty="0" smtClean="0">
                <a:solidFill>
                  <a:srgbClr val="000000"/>
                </a:solidFill>
              </a:rPr>
              <a:t>целом.»</a:t>
            </a:r>
          </a:p>
          <a:p>
            <a:pPr>
              <a:buFontTx/>
              <a:buNone/>
              <a:defRPr/>
            </a:pPr>
            <a:endParaRPr lang="ru-RU" altLang="ru-RU" sz="1600" dirty="0" smtClean="0">
              <a:solidFill>
                <a:srgbClr val="000000"/>
              </a:solidFill>
            </a:endParaRPr>
          </a:p>
          <a:p>
            <a:pPr>
              <a:buFontTx/>
              <a:buNone/>
              <a:defRPr/>
            </a:pPr>
            <a:r>
              <a:rPr lang="ru-RU" altLang="ru-RU" sz="1600" dirty="0" smtClean="0">
                <a:solidFill>
                  <a:srgbClr val="000000"/>
                </a:solidFill>
              </a:rPr>
              <a:t>Источник:</a:t>
            </a:r>
          </a:p>
          <a:p>
            <a:pPr>
              <a:buFontTx/>
              <a:buNone/>
              <a:defRPr/>
            </a:pPr>
            <a:r>
              <a:rPr lang="ru-RU" sz="1600" dirty="0" smtClean="0">
                <a:solidFill>
                  <a:srgbClr val="000000"/>
                </a:solidFill>
              </a:rPr>
              <a:t>Васильев, И. А. Научно-исследовательская деятельность преподавателей вуза: направления, результаты, перспектива, социологический контент // Образование и наука. 2016, №4. – с. 4-18</a:t>
            </a:r>
          </a:p>
          <a:p>
            <a:pPr marL="0" indent="0">
              <a:buFontTx/>
              <a:buNone/>
              <a:defRPr/>
            </a:pPr>
            <a:endParaRPr lang="ru-RU" sz="1800" dirty="0">
              <a:solidFill>
                <a:srgbClr val="000000"/>
              </a:solidFill>
            </a:endParaRPr>
          </a:p>
        </p:txBody>
      </p:sp>
      <p:sp>
        <p:nvSpPr>
          <p:cNvPr id="74756" name="Номер слайда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3"/>
              </a:buBlip>
              <a:defRPr sz="2600">
                <a:solidFill>
                  <a:schemeClr val="tx1"/>
                </a:solidFill>
                <a:latin typeface="Arial" panose="020B0604020202020204" pitchFamily="34" charset="0"/>
              </a:defRPr>
            </a:lvl1pPr>
            <a:lvl2pPr marL="742950" indent="-285750" eaLnBrk="0" hangingPunct="0">
              <a:spcAft>
                <a:spcPct val="20000"/>
              </a:spcAft>
              <a:buBlip>
                <a:blip r:embed="rId4"/>
              </a:buBlip>
              <a:defRPr sz="2400">
                <a:solidFill>
                  <a:schemeClr val="tx1"/>
                </a:solidFill>
                <a:latin typeface="Arial" panose="020B0604020202020204" pitchFamily="34" charset="0"/>
              </a:defRPr>
            </a:lvl2pPr>
            <a:lvl3pPr marL="1143000" indent="-228600" eaLnBrk="0" hangingPunct="0">
              <a:spcAft>
                <a:spcPct val="30000"/>
              </a:spcAft>
              <a:buBlip>
                <a:blip r:embed="rId4"/>
              </a:buBlip>
              <a:defRPr sz="22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0"/>
              </a:spcAft>
              <a:buFontTx/>
              <a:buNone/>
            </a:pPr>
            <a:fld id="{01A4CF6E-8EDB-4EB1-AE8D-E8CA1FD6384C}" type="slidenum">
              <a:rPr lang="ru-RU" altLang="ru-RU" sz="1800"/>
              <a:pPr eaLnBrk="1" hangingPunct="1">
                <a:spcBef>
                  <a:spcPct val="0"/>
                </a:spcBef>
                <a:spcAft>
                  <a:spcPct val="0"/>
                </a:spcAft>
                <a:buFontTx/>
                <a:buNone/>
              </a:pPr>
              <a:t>9</a:t>
            </a:fld>
            <a:endParaRPr lang="ru-RU" altLang="ru-RU" sz="180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section65">
  <a:themeElements>
    <a:clrScheme name="a-section65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65">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6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5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5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65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65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65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a-section66">
  <a:themeElements>
    <a:clrScheme name="a-section66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66">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6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6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6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66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66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66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a-content">
  <a:themeElements>
    <a:clrScheme name="a-conten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content">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conten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conten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conten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conten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conten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efault">
  <a:themeElements>
    <a:clrScheme name="c-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c-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c-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c-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c-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c-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c-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default">
  <a:themeElements>
    <a:clrScheme name="c-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c-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c-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c-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c-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c-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c-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Стриханов 3">
  <a:themeElements>
    <a:clrScheme name="a-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content">
  <a:themeElements>
    <a:clrScheme name="a-conten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content">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conten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conten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conten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conten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conten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section62">
  <a:themeElements>
    <a:clrScheme name="a-section62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6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6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2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2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62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62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62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section61">
  <a:themeElements>
    <a:clrScheme name="a-section61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61">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1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1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61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61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61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ection63">
  <a:themeElements>
    <a:clrScheme name="a-section63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63">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3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3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63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63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63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section64">
  <a:themeElements>
    <a:clrScheme name="a-section64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64">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6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4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64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64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64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64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13171</TotalTime>
  <Words>2991</Words>
  <Application>Microsoft Office PowerPoint</Application>
  <PresentationFormat>Экран (4:3)</PresentationFormat>
  <Paragraphs>165</Paragraphs>
  <Slides>20</Slides>
  <Notes>20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12</vt:i4>
      </vt:variant>
      <vt:variant>
        <vt:lpstr>Заголовки слайдов</vt:lpstr>
      </vt:variant>
      <vt:variant>
        <vt:i4>20</vt:i4>
      </vt:variant>
    </vt:vector>
  </HeadingPairs>
  <TitlesOfParts>
    <vt:vector size="34" baseType="lpstr">
      <vt:lpstr>Arial</vt:lpstr>
      <vt:lpstr>Times New Roman</vt:lpstr>
      <vt:lpstr>b-default</vt:lpstr>
      <vt:lpstr>c-default</vt:lpstr>
      <vt:lpstr>1_c-default</vt:lpstr>
      <vt:lpstr>Стриханов 3</vt:lpstr>
      <vt:lpstr>a-content</vt:lpstr>
      <vt:lpstr>a-section62</vt:lpstr>
      <vt:lpstr>a-section61</vt:lpstr>
      <vt:lpstr>a-section63</vt:lpstr>
      <vt:lpstr>a-section64</vt:lpstr>
      <vt:lpstr>a-section65</vt:lpstr>
      <vt:lpstr>a-section66</vt:lpstr>
      <vt:lpstr>1_a-content</vt:lpstr>
      <vt:lpstr>Презентация PowerPoint</vt:lpstr>
      <vt:lpstr>Презентация PowerPoint</vt:lpstr>
      <vt:lpstr>Примеры интеграционных решений</vt:lpstr>
      <vt:lpstr>Интеграция электронно-библиотечных систем</vt:lpstr>
      <vt:lpstr>Презентация PowerPoint</vt:lpstr>
      <vt:lpstr>Презентация PowerPoint</vt:lpstr>
      <vt:lpstr>Интерфейс поиска  литературы в редакторе УМКД </vt:lpstr>
      <vt:lpstr>Презентация PowerPoint</vt:lpstr>
      <vt:lpstr>Интеграция данных о публикациях авторов университета: актуальность вопроса </vt:lpstr>
      <vt:lpstr>Библиометрическая оценка публикационной активности в Венском университете</vt:lpstr>
      <vt:lpstr> Борьба за профили…  </vt:lpstr>
      <vt:lpstr>Оценка публикационной активности и ведение авторских профилей</vt:lpstr>
      <vt:lpstr>Информационная система – как инструмент взаимодействия с НПР вуза в области библиометрических исследований</vt:lpstr>
      <vt:lpstr>Презентация PowerPoint</vt:lpstr>
      <vt:lpstr>Презентация PowerPoint</vt:lpstr>
      <vt:lpstr>Презентация PowerPoint</vt:lpstr>
      <vt:lpstr>Презентация PowerPoint</vt:lpstr>
      <vt:lpstr>Принципы Лейденского манифеста для наукометрии, http://sociologos.net/node/484</vt:lpstr>
      <vt:lpstr>Презентация PowerPoint</vt:lpstr>
      <vt:lpstr>Презентация PowerPoint</vt:lpstr>
    </vt:vector>
  </TitlesOfParts>
  <Company>Rosatom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Ермилова Диана Борисовна</cp:lastModifiedBy>
  <cp:revision>871</cp:revision>
  <cp:lastPrinted>2017-06-02T20:38:07Z</cp:lastPrinted>
  <dcterms:created xsi:type="dcterms:W3CDTF">2011-09-15T07:36:04Z</dcterms:created>
  <dcterms:modified xsi:type="dcterms:W3CDTF">2019-03-25T13:05:56Z</dcterms:modified>
</cp:coreProperties>
</file>