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media/image26.jpg" ContentType="image/jpg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media/image54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98.jpg" ContentType="image/jpg"/>
  <Override PartName="/ppt/media/image10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40" r:id="rId2"/>
    <p:sldMasterId id="2147483765" r:id="rId3"/>
    <p:sldMasterId id="2147483792" r:id="rId4"/>
    <p:sldMasterId id="2147483798" r:id="rId5"/>
  </p:sldMasterIdLst>
  <p:notesMasterIdLst>
    <p:notesMasterId r:id="rId59"/>
  </p:notesMasterIdLst>
  <p:handoutMasterIdLst>
    <p:handoutMasterId r:id="rId60"/>
  </p:handoutMasterIdLst>
  <p:sldIdLst>
    <p:sldId id="257" r:id="rId6"/>
    <p:sldId id="472" r:id="rId7"/>
    <p:sldId id="301" r:id="rId8"/>
    <p:sldId id="1264" r:id="rId9"/>
    <p:sldId id="1265" r:id="rId10"/>
    <p:sldId id="1271" r:id="rId11"/>
    <p:sldId id="1282" r:id="rId12"/>
    <p:sldId id="421" r:id="rId13"/>
    <p:sldId id="465" r:id="rId14"/>
    <p:sldId id="1281" r:id="rId15"/>
    <p:sldId id="423" r:id="rId16"/>
    <p:sldId id="424" r:id="rId17"/>
    <p:sldId id="425" r:id="rId18"/>
    <p:sldId id="426" r:id="rId19"/>
    <p:sldId id="427" r:id="rId20"/>
    <p:sldId id="1286" r:id="rId21"/>
    <p:sldId id="1285" r:id="rId22"/>
    <p:sldId id="1287" r:id="rId23"/>
    <p:sldId id="1289" r:id="rId24"/>
    <p:sldId id="1280" r:id="rId25"/>
    <p:sldId id="407" r:id="rId26"/>
    <p:sldId id="1293" r:id="rId27"/>
    <p:sldId id="258" r:id="rId28"/>
    <p:sldId id="453" r:id="rId29"/>
    <p:sldId id="1080" r:id="rId30"/>
    <p:sldId id="259" r:id="rId31"/>
    <p:sldId id="260" r:id="rId32"/>
    <p:sldId id="488" r:id="rId33"/>
    <p:sldId id="478" r:id="rId34"/>
    <p:sldId id="1085" r:id="rId35"/>
    <p:sldId id="295" r:id="rId36"/>
    <p:sldId id="262" r:id="rId37"/>
    <p:sldId id="1290" r:id="rId38"/>
    <p:sldId id="1291" r:id="rId39"/>
    <p:sldId id="475" r:id="rId40"/>
    <p:sldId id="476" r:id="rId41"/>
    <p:sldId id="1297" r:id="rId42"/>
    <p:sldId id="477" r:id="rId43"/>
    <p:sldId id="1296" r:id="rId44"/>
    <p:sldId id="1294" r:id="rId45"/>
    <p:sldId id="1298" r:id="rId46"/>
    <p:sldId id="463" r:id="rId47"/>
    <p:sldId id="455" r:id="rId48"/>
    <p:sldId id="1295" r:id="rId49"/>
    <p:sldId id="1292" r:id="rId50"/>
    <p:sldId id="319" r:id="rId51"/>
    <p:sldId id="320" r:id="rId52"/>
    <p:sldId id="322" r:id="rId53"/>
    <p:sldId id="323" r:id="rId54"/>
    <p:sldId id="326" r:id="rId55"/>
    <p:sldId id="422" r:id="rId56"/>
    <p:sldId id="418" r:id="rId57"/>
    <p:sldId id="285" r:id="rId58"/>
  </p:sldIdLst>
  <p:sldSz cx="12192000" cy="6858000"/>
  <p:notesSz cx="9144000" cy="6858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orking Section" id="{D7AEBEFF-0AA2-C445-92AB-A7BF5766353F}">
          <p14:sldIdLst>
            <p14:sldId id="257"/>
            <p14:sldId id="472"/>
            <p14:sldId id="301"/>
          </p14:sldIdLst>
        </p14:section>
        <p14:section name="Style Guide + Assets" id="{381C10C4-98BC-554B-9263-D2A888C0EF99}">
          <p14:sldIdLst>
            <p14:sldId id="1264"/>
            <p14:sldId id="1265"/>
            <p14:sldId id="1271"/>
            <p14:sldId id="1282"/>
            <p14:sldId id="421"/>
            <p14:sldId id="465"/>
            <p14:sldId id="1281"/>
            <p14:sldId id="423"/>
            <p14:sldId id="424"/>
            <p14:sldId id="425"/>
            <p14:sldId id="426"/>
            <p14:sldId id="427"/>
            <p14:sldId id="1286"/>
            <p14:sldId id="1285"/>
            <p14:sldId id="1287"/>
            <p14:sldId id="1289"/>
            <p14:sldId id="1280"/>
            <p14:sldId id="407"/>
            <p14:sldId id="1293"/>
            <p14:sldId id="258"/>
            <p14:sldId id="453"/>
            <p14:sldId id="1080"/>
            <p14:sldId id="259"/>
            <p14:sldId id="260"/>
            <p14:sldId id="488"/>
            <p14:sldId id="478"/>
            <p14:sldId id="1085"/>
            <p14:sldId id="295"/>
            <p14:sldId id="262"/>
            <p14:sldId id="1290"/>
            <p14:sldId id="1291"/>
            <p14:sldId id="475"/>
            <p14:sldId id="476"/>
            <p14:sldId id="1297"/>
            <p14:sldId id="477"/>
            <p14:sldId id="1296"/>
            <p14:sldId id="1294"/>
            <p14:sldId id="1298"/>
            <p14:sldId id="463"/>
            <p14:sldId id="455"/>
            <p14:sldId id="1295"/>
            <p14:sldId id="1292"/>
            <p14:sldId id="319"/>
            <p14:sldId id="320"/>
            <p14:sldId id="322"/>
            <p14:sldId id="323"/>
            <p14:sldId id="326"/>
            <p14:sldId id="422"/>
            <p14:sldId id="418"/>
          </p14:sldIdLst>
        </p14:section>
        <p14:section name="Example Layouts" id="{05B45819-908A-2A4A-A183-C85CBAEDF9C0}">
          <p14:sldIdLst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C4D"/>
    <a:srgbClr val="004AFF"/>
    <a:srgbClr val="001750"/>
    <a:srgbClr val="CF005B"/>
    <a:srgbClr val="FF4E3E"/>
    <a:srgbClr val="85F0AD"/>
    <a:srgbClr val="00B19C"/>
    <a:srgbClr val="00C2F2"/>
    <a:srgbClr val="12CAC9"/>
    <a:srgbClr val="000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70" autoAdjust="0"/>
  </p:normalViewPr>
  <p:slideViewPr>
    <p:cSldViewPr snapToGrid="0" snapToObjects="1">
      <p:cViewPr varScale="1">
        <p:scale>
          <a:sx n="80" d="100"/>
          <a:sy n="80" d="100"/>
        </p:scale>
        <p:origin x="120" y="702"/>
      </p:cViewPr>
      <p:guideLst/>
    </p:cSldViewPr>
  </p:slideViewPr>
  <p:outlineViewPr>
    <p:cViewPr>
      <p:scale>
        <a:sx n="33" d="100"/>
        <a:sy n="33" d="100"/>
      </p:scale>
      <p:origin x="0" y="-329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562"/>
    </p:cViewPr>
  </p:sorterViewPr>
  <p:notesViewPr>
    <p:cSldViewPr snapToGrid="0" snapToObjects="1">
      <p:cViewPr varScale="1">
        <p:scale>
          <a:sx n="66" d="100"/>
          <a:sy n="66" d="100"/>
        </p:scale>
        <p:origin x="313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8DD0E7-8D27-8C4F-94F0-94800F660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912AA-DBDD-294B-B66C-D532271F8A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B49B7-E1C3-EB4F-9614-9C5FB30E5415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16689-D3D9-6444-9878-6C847764E5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8C7E3A-1E4D-D64B-97BA-2A3B5AAED6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EAF2A-779F-7443-8999-60AA82766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89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4FC5A-5FDD-BA4B-BD2C-365918824361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3C285-11B3-A64B-A5AF-6A4034B43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50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EFC81C96-5CBA-45B2-864F-DC15C68618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885CD7DC-1488-4180-AADE-5EBEF588C3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3917BBBB-D1A3-4E08-95AE-9B71981FE7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1F3E13-0371-4B74-B8D8-11EA08CE671F}" type="slidenum">
              <a:rPr lang="en-US" altLang="ru-RU" smtClean="0"/>
              <a:pPr>
                <a:spcBef>
                  <a:spcPct val="0"/>
                </a:spcBef>
              </a:pPr>
              <a:t>11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hape 564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96259" name="Shape 5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ct val="25000"/>
            </a:pPr>
            <a:endParaRPr lang="en-US" sz="11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082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50b73e246e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50b73e246e_0_692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g50b73e246e_0_6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50b73e246e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50b73e246e_0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50b73e246e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50b73e246e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g50b73e246e_0_20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0" name="Google Shape;1230;g50b73e246e_0_20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50b73e246e_0_1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50b73e246e_0_1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//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65E8ED-8DE0-4F44-BF3A-E5C721F0C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62" y="1543990"/>
            <a:ext cx="5616000" cy="1208729"/>
          </a:xfrm>
        </p:spPr>
        <p:txBody>
          <a:bodyPr>
            <a:spAutoFit/>
          </a:bodyPr>
          <a:lstStyle>
            <a:lvl1pPr marL="0" indent="0">
              <a:lnSpc>
                <a:spcPct val="85000"/>
              </a:lnSpc>
              <a:buNone/>
              <a:defRPr sz="46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presentation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F79786-429B-E947-86FC-44B2F0CEAC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6338" y="411163"/>
            <a:ext cx="1714500" cy="11430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7E8DD57-3AF4-9D4B-9471-48458822D3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3062" y="3630613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2E732B4-A672-B74C-9104-94D072451D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062" y="3942058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00.00.2019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FBFCA6-C4B5-E240-ACAA-73C291B0FC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3200" y="245407"/>
            <a:ext cx="1365427" cy="11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2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//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4D1BD1F6-85CE-414C-AA94-A410D3657A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18BAC2-F92A-8A48-8A09-EF5EB22BE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851641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8C412BA8-78F8-0E48-AB14-09AF96079B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3" y="779765"/>
            <a:ext cx="851751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DD563F-C598-A44D-9B06-DAD8BA5B30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2490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609600" y="502567"/>
            <a:ext cx="10972800" cy="70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3000"/>
              <a:buFont typeface="Roboto"/>
              <a:buNone/>
              <a:defRPr sz="4000" b="0" i="0" u="none" strike="noStrike" cap="none">
                <a:solidFill>
                  <a:srgbClr val="33669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4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4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4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4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4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4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4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09600" y="1200400"/>
            <a:ext cx="10972800" cy="46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111111"/>
              </a:buClr>
              <a:buSzPts val="1400"/>
              <a:buFont typeface="Roboto"/>
              <a:buNone/>
              <a:defRPr sz="1867" i="0" u="none" strike="noStrike" cap="none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609585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Roboto"/>
              <a:buNone/>
              <a:defRPr sz="1600" i="0" u="none" strike="noStrike" cap="none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21917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Roboto"/>
              <a:buNone/>
              <a:defRPr sz="1600" i="0" u="none" strike="noStrike" cap="none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754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Roboto"/>
              <a:buNone/>
              <a:defRPr sz="1600" i="0" u="none" strike="noStrike" cap="none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438339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Roboto"/>
              <a:buNone/>
              <a:defRPr sz="1467" i="0" u="none" strike="noStrike" cap="none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047924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Roboto"/>
              <a:buNone/>
              <a:defRPr sz="1467" i="0" u="none" strike="noStrike" cap="none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657509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Roboto"/>
              <a:buNone/>
              <a:defRPr sz="1467" i="0" u="none" strike="noStrike" cap="none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267093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Roboto"/>
              <a:buNone/>
              <a:defRPr sz="1467" i="0" u="none" strike="noStrike" cap="none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876678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Roboto"/>
              <a:buNone/>
              <a:defRPr sz="1467" i="0" u="none" strike="noStrike" cap="none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/>
          <p:nvPr/>
        </p:nvSpPr>
        <p:spPr>
          <a:xfrm>
            <a:off x="0" y="6270800"/>
            <a:ext cx="12192000" cy="587200"/>
          </a:xfrm>
          <a:prstGeom prst="rect">
            <a:avLst/>
          </a:prstGeom>
          <a:solidFill>
            <a:srgbClr val="2B639B"/>
          </a:solidFill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" name="Shape 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655401" y="6300901"/>
            <a:ext cx="527033" cy="52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267" y="6352867"/>
            <a:ext cx="1190733" cy="412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636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+ Text //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72A58B89-7564-C04F-AFB4-DE5883179C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398367E-8156-B04B-9206-395C4041A6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851641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B2133B25-6341-4748-84A6-7371CF0AF7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3" y="779765"/>
            <a:ext cx="851751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0A015B7-06A2-C74D-93EF-5855046410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207" y="1544257"/>
            <a:ext cx="7552117" cy="4816856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Clr>
                <a:schemeClr val="tx1"/>
              </a:buClr>
              <a:buNone/>
              <a:defRPr sz="4600">
                <a:solidFill>
                  <a:schemeClr val="tx1"/>
                </a:solidFill>
              </a:defRPr>
            </a:lvl1pPr>
            <a:lvl2pPr marL="288000" indent="-288000">
              <a:lnSpc>
                <a:spcPct val="85000"/>
              </a:lnSpc>
              <a:buClr>
                <a:schemeClr val="tx1"/>
              </a:buClr>
              <a:defRPr sz="4600">
                <a:solidFill>
                  <a:schemeClr val="tx1"/>
                </a:solidFill>
              </a:defRPr>
            </a:lvl2pPr>
            <a:lvl3pPr marL="720000" indent="-504000">
              <a:lnSpc>
                <a:spcPct val="85000"/>
              </a:lnSpc>
              <a:buClr>
                <a:schemeClr val="tx1"/>
              </a:buClr>
              <a:buFont typeface="System Font"/>
              <a:buChar char="–"/>
              <a:defRPr sz="4600">
                <a:solidFill>
                  <a:schemeClr val="tx1"/>
                </a:solidFill>
              </a:defRPr>
            </a:lvl3pPr>
            <a:lvl4pPr marL="0" indent="0">
              <a:lnSpc>
                <a:spcPct val="85000"/>
              </a:lnSpc>
              <a:buClr>
                <a:schemeClr val="tx1"/>
              </a:buClr>
              <a:buNone/>
              <a:defRPr sz="3000">
                <a:solidFill>
                  <a:schemeClr val="tx1"/>
                </a:solidFill>
              </a:defRPr>
            </a:lvl4pPr>
            <a:lvl5pPr marL="252000" indent="-2520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defRPr sz="3000">
                <a:solidFill>
                  <a:schemeClr val="tx1"/>
                </a:solidFill>
              </a:defRPr>
            </a:lvl5pPr>
            <a:lvl6pPr marL="504000" indent="-360000">
              <a:lnSpc>
                <a:spcPct val="90000"/>
              </a:lnSpc>
              <a:buClr>
                <a:schemeClr val="tx1"/>
              </a:buClr>
              <a:buFont typeface="System Font"/>
              <a:buChar char="–"/>
              <a:defRPr sz="3000">
                <a:solidFill>
                  <a:schemeClr val="tx1"/>
                </a:solidFill>
              </a:defRPr>
            </a:lvl6pPr>
            <a:lvl7pPr marL="0" indent="0">
              <a:buClr>
                <a:schemeClr val="tx1"/>
              </a:buClr>
              <a:buNone/>
              <a:defRPr sz="2400" spc="40" baseline="0">
                <a:solidFill>
                  <a:schemeClr val="tx1"/>
                </a:solidFill>
              </a:defRPr>
            </a:lvl7pPr>
            <a:lvl8pPr marL="252000" indent="-252000">
              <a:spcBef>
                <a:spcPts val="5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8pPr>
            <a:lvl9pPr marL="360000" indent="-252000">
              <a:buClr>
                <a:schemeClr val="tx1"/>
              </a:buClr>
              <a:buFont typeface="System Font"/>
              <a:buChar char="–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A485E3-02D0-B04B-AF3C-5B825CF0E9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9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+ Text //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4B08F05-402C-5344-80CB-C1F024812B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851641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0967AB97-AD89-7648-A2B8-2EB14508B3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3" y="779765"/>
            <a:ext cx="851751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9D574E1A-F7E0-7A46-962E-0013A8BBA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12EEA5C-D4BE-F640-80E6-A69709CBA9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207" y="1544257"/>
            <a:ext cx="7552117" cy="4816856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Clr>
                <a:schemeClr val="bg1"/>
              </a:buClr>
              <a:buNone/>
              <a:defRPr sz="4600">
                <a:solidFill>
                  <a:schemeClr val="bg1"/>
                </a:solidFill>
              </a:defRPr>
            </a:lvl1pPr>
            <a:lvl2pPr marL="288000" indent="-288000">
              <a:lnSpc>
                <a:spcPct val="85000"/>
              </a:lnSpc>
              <a:buClr>
                <a:schemeClr val="bg1"/>
              </a:buClr>
              <a:defRPr sz="4600">
                <a:solidFill>
                  <a:schemeClr val="bg1"/>
                </a:solidFill>
              </a:defRPr>
            </a:lvl2pPr>
            <a:lvl3pPr marL="720000" indent="-504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4600">
                <a:solidFill>
                  <a:schemeClr val="bg1"/>
                </a:solidFill>
              </a:defRPr>
            </a:lvl3pPr>
            <a:lvl4pPr marL="0" indent="0">
              <a:lnSpc>
                <a:spcPct val="85000"/>
              </a:lnSpc>
              <a:buClr>
                <a:schemeClr val="bg1"/>
              </a:buClr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defRPr sz="3000">
                <a:solidFill>
                  <a:schemeClr val="bg1"/>
                </a:solidFill>
              </a:defRPr>
            </a:lvl5pPr>
            <a:lvl6pPr marL="504000" indent="-360000">
              <a:lnSpc>
                <a:spcPct val="90000"/>
              </a:lnSpc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2400" spc="40" baseline="0">
                <a:solidFill>
                  <a:schemeClr val="bg1"/>
                </a:solidFill>
              </a:defRPr>
            </a:lvl7pPr>
            <a:lvl8pPr marL="252000" indent="-252000">
              <a:spcBef>
                <a:spcPts val="500"/>
              </a:spcBef>
              <a:buClr>
                <a:schemeClr val="bg1"/>
              </a:buClr>
              <a:defRPr sz="2400">
                <a:solidFill>
                  <a:schemeClr val="bg1"/>
                </a:solidFill>
              </a:defRPr>
            </a:lvl8pPr>
            <a:lvl9pPr marL="360000" indent="-252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67DDE1-9382-7245-8651-C12919F576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23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+ Content + Sidebar //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DB3A7D2-AB40-7E46-99F9-68453D28673E}"/>
              </a:ext>
            </a:extLst>
          </p:cNvPr>
          <p:cNvSpPr/>
          <p:nvPr userDrawn="1"/>
        </p:nvSpPr>
        <p:spPr>
          <a:xfrm>
            <a:off x="8503920" y="0"/>
            <a:ext cx="368808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4D1BD1F6-85CE-414C-AA94-A410D3657A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09AC2C-DE81-204D-B67E-DA4C21736390}"/>
              </a:ext>
            </a:extLst>
          </p:cNvPr>
          <p:cNvCxnSpPr>
            <a:cxnSpLocks/>
          </p:cNvCxnSpPr>
          <p:nvPr userDrawn="1"/>
        </p:nvCxnSpPr>
        <p:spPr>
          <a:xfrm>
            <a:off x="9088251" y="1106562"/>
            <a:ext cx="270033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B668B086-3F71-2E45-8C06-9296DDEBF1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7554387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887C519-4436-DE4F-805C-708B67C9AF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3" y="779765"/>
            <a:ext cx="755536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94464A4-3DE5-D240-A1F7-FC40A86862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207" y="1544257"/>
            <a:ext cx="7552117" cy="4816856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Clr>
                <a:schemeClr val="tx1"/>
              </a:buClr>
              <a:buNone/>
              <a:defRPr sz="4600">
                <a:solidFill>
                  <a:schemeClr val="tx1"/>
                </a:solidFill>
              </a:defRPr>
            </a:lvl1pPr>
            <a:lvl2pPr marL="288000" indent="-288000">
              <a:lnSpc>
                <a:spcPct val="85000"/>
              </a:lnSpc>
              <a:buClr>
                <a:schemeClr val="tx1"/>
              </a:buClr>
              <a:defRPr sz="4600">
                <a:solidFill>
                  <a:schemeClr val="tx1"/>
                </a:solidFill>
              </a:defRPr>
            </a:lvl2pPr>
            <a:lvl3pPr marL="720000" indent="-504000">
              <a:lnSpc>
                <a:spcPct val="85000"/>
              </a:lnSpc>
              <a:buClr>
                <a:schemeClr val="tx1"/>
              </a:buClr>
              <a:buFont typeface="System Font"/>
              <a:buChar char="–"/>
              <a:defRPr sz="4600">
                <a:solidFill>
                  <a:schemeClr val="tx1"/>
                </a:solidFill>
              </a:defRPr>
            </a:lvl3pPr>
            <a:lvl4pPr marL="0" indent="0">
              <a:lnSpc>
                <a:spcPct val="85000"/>
              </a:lnSpc>
              <a:buClr>
                <a:schemeClr val="tx1"/>
              </a:buClr>
              <a:buNone/>
              <a:defRPr sz="3000">
                <a:solidFill>
                  <a:schemeClr val="tx1"/>
                </a:solidFill>
              </a:defRPr>
            </a:lvl4pPr>
            <a:lvl5pPr marL="252000" indent="-2520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defRPr sz="3000">
                <a:solidFill>
                  <a:schemeClr val="tx1"/>
                </a:solidFill>
              </a:defRPr>
            </a:lvl5pPr>
            <a:lvl6pPr marL="504000" indent="-360000">
              <a:lnSpc>
                <a:spcPct val="90000"/>
              </a:lnSpc>
              <a:buClr>
                <a:schemeClr val="tx1"/>
              </a:buClr>
              <a:buFont typeface="System Font"/>
              <a:buChar char="–"/>
              <a:defRPr sz="3000">
                <a:solidFill>
                  <a:schemeClr val="tx1"/>
                </a:solidFill>
              </a:defRPr>
            </a:lvl6pPr>
            <a:lvl7pPr marL="0" indent="0">
              <a:buClr>
                <a:schemeClr val="tx1"/>
              </a:buClr>
              <a:buNone/>
              <a:defRPr sz="2400" spc="40" baseline="0">
                <a:solidFill>
                  <a:schemeClr val="tx1"/>
                </a:solidFill>
              </a:defRPr>
            </a:lvl7pPr>
            <a:lvl8pPr marL="252000" indent="-252000">
              <a:spcBef>
                <a:spcPts val="5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8pPr>
            <a:lvl9pPr marL="360000" indent="-252000">
              <a:buClr>
                <a:schemeClr val="tx1"/>
              </a:buClr>
              <a:buFont typeface="System Font"/>
              <a:buChar char="–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C6BD91C-C1CE-B048-8BBE-3CCE2957E9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83675" y="1544258"/>
            <a:ext cx="2700339" cy="4816855"/>
          </a:xfrm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1pPr>
            <a:lvl2pPr marL="180000" indent="-180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360000" indent="-216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4pPr>
            <a:lvl5pPr marL="144000" indent="-144000"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 marL="288000" indent="-180000">
              <a:buClr>
                <a:schemeClr val="bg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800" spc="40" baseline="0">
                <a:solidFill>
                  <a:schemeClr val="accent1"/>
                </a:solidFill>
              </a:defRPr>
            </a:lvl7pPr>
            <a:lvl8pPr marL="216000" indent="-216000">
              <a:spcBef>
                <a:spcPts val="1600"/>
              </a:spcBef>
              <a:buClr>
                <a:schemeClr val="bg1"/>
              </a:buClr>
              <a:defRPr sz="1800">
                <a:solidFill>
                  <a:schemeClr val="accent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FBB3CFD-EADD-854B-BA50-18EACC1198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72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+ Content + Sidebar // L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60AD54-7E2F-4A41-93CB-60A669B777F9}"/>
              </a:ext>
            </a:extLst>
          </p:cNvPr>
          <p:cNvSpPr/>
          <p:nvPr userDrawn="1"/>
        </p:nvSpPr>
        <p:spPr>
          <a:xfrm>
            <a:off x="8503920" y="407988"/>
            <a:ext cx="3688080" cy="64500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72A58B89-7564-C04F-AFB4-DE5883179C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43F7D7-699F-8A4D-AA57-8CDF3AE42D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062" y="6553152"/>
            <a:ext cx="554400" cy="74371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D398B85-CA84-934B-8A89-8451D9738D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2207" y="1544257"/>
            <a:ext cx="7552117" cy="4816856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Clr>
                <a:schemeClr val="bg1"/>
              </a:buClr>
              <a:buNone/>
              <a:defRPr sz="4600">
                <a:solidFill>
                  <a:schemeClr val="bg1"/>
                </a:solidFill>
              </a:defRPr>
            </a:lvl1pPr>
            <a:lvl2pPr marL="288000" indent="-288000">
              <a:lnSpc>
                <a:spcPct val="85000"/>
              </a:lnSpc>
              <a:buClr>
                <a:schemeClr val="bg1"/>
              </a:buClr>
              <a:defRPr sz="4600">
                <a:solidFill>
                  <a:schemeClr val="bg1"/>
                </a:solidFill>
              </a:defRPr>
            </a:lvl2pPr>
            <a:lvl3pPr marL="720000" indent="-504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4600">
                <a:solidFill>
                  <a:schemeClr val="bg1"/>
                </a:solidFill>
              </a:defRPr>
            </a:lvl3pPr>
            <a:lvl4pPr marL="0" indent="0">
              <a:lnSpc>
                <a:spcPct val="85000"/>
              </a:lnSpc>
              <a:buClr>
                <a:schemeClr val="bg1"/>
              </a:buClr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defRPr sz="3000">
                <a:solidFill>
                  <a:schemeClr val="bg1"/>
                </a:solidFill>
              </a:defRPr>
            </a:lvl5pPr>
            <a:lvl6pPr marL="504000" indent="-360000">
              <a:lnSpc>
                <a:spcPct val="90000"/>
              </a:lnSpc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2400" spc="40" baseline="0">
                <a:solidFill>
                  <a:schemeClr val="bg1"/>
                </a:solidFill>
              </a:defRPr>
            </a:lvl7pPr>
            <a:lvl8pPr marL="252000" indent="-252000">
              <a:spcBef>
                <a:spcPts val="500"/>
              </a:spcBef>
              <a:buClr>
                <a:schemeClr val="bg1"/>
              </a:buClr>
              <a:defRPr sz="2400">
                <a:solidFill>
                  <a:schemeClr val="bg1"/>
                </a:solidFill>
              </a:defRPr>
            </a:lvl8pPr>
            <a:lvl9pPr marL="360000" indent="-252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D5A5CB9-79D7-C743-BEA3-40A23EC8F5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83675" y="1544258"/>
            <a:ext cx="2700339" cy="4816855"/>
          </a:xfrm>
        </p:spPr>
        <p:txBody>
          <a:bodyPr>
            <a:noAutofit/>
          </a:bodyPr>
          <a:lstStyle>
            <a:lvl1pPr marL="0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1pPr>
            <a:lvl2pPr marL="180000" indent="-180000">
              <a:buClr>
                <a:schemeClr val="tx1"/>
              </a:buClr>
              <a:defRPr sz="1800">
                <a:solidFill>
                  <a:schemeClr val="tx1"/>
                </a:solidFill>
              </a:defRPr>
            </a:lvl2pPr>
            <a:lvl3pPr marL="360000" indent="-216000">
              <a:buClr>
                <a:schemeClr val="tx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3pPr>
            <a:lvl4pPr marL="0" indent="0">
              <a:buClr>
                <a:schemeClr val="tx1"/>
              </a:buClr>
              <a:buNone/>
              <a:defRPr sz="1400">
                <a:solidFill>
                  <a:schemeClr val="tx1"/>
                </a:solidFill>
              </a:defRPr>
            </a:lvl4pPr>
            <a:lvl5pPr marL="144000" indent="-144000">
              <a:buClr>
                <a:schemeClr val="tx1"/>
              </a:buClr>
              <a:defRPr sz="1400">
                <a:solidFill>
                  <a:schemeClr val="tx1"/>
                </a:solidFill>
              </a:defRPr>
            </a:lvl5pPr>
            <a:lvl6pPr marL="288000" indent="-180000">
              <a:buClr>
                <a:schemeClr val="tx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6pPr>
            <a:lvl7pPr marL="0" indent="0">
              <a:buClr>
                <a:schemeClr val="bg1"/>
              </a:buClr>
              <a:buNone/>
              <a:defRPr sz="1800" spc="40" baseline="0">
                <a:solidFill>
                  <a:schemeClr val="accent1"/>
                </a:solidFill>
              </a:defRPr>
            </a:lvl7pPr>
            <a:lvl8pPr marL="216000" indent="-216000">
              <a:spcBef>
                <a:spcPts val="1600"/>
              </a:spcBef>
              <a:buClr>
                <a:schemeClr val="bg1"/>
              </a:buClr>
              <a:defRPr sz="1800">
                <a:solidFill>
                  <a:schemeClr val="accent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5E7525-B9AF-F945-A1E0-22475DD415A2}"/>
              </a:ext>
            </a:extLst>
          </p:cNvPr>
          <p:cNvCxnSpPr>
            <a:cxnSpLocks/>
          </p:cNvCxnSpPr>
          <p:nvPr userDrawn="1"/>
        </p:nvCxnSpPr>
        <p:spPr>
          <a:xfrm>
            <a:off x="9088251" y="1106562"/>
            <a:ext cx="270033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7F5E3AF7-EDE2-E649-892E-82A37A20F1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3" y="779765"/>
            <a:ext cx="755536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95D435D-275A-1841-9694-33F6A993D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7554387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F6D51B-FB2A-3548-AD24-5DD3B3BB45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9345" y="6422155"/>
            <a:ext cx="455455" cy="3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04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//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540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//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616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720B5C-8333-5047-B270-7E403B8710CA}"/>
              </a:ext>
            </a:extLst>
          </p:cNvPr>
          <p:cNvSpPr/>
          <p:nvPr userDrawn="1"/>
        </p:nvSpPr>
        <p:spPr>
          <a:xfrm>
            <a:off x="0" y="407988"/>
            <a:ext cx="11784013" cy="59531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2C39F-88CD-E74E-869B-DDF29789E5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2964" y="1268093"/>
            <a:ext cx="8511762" cy="3257328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500"/>
              </a:spcBef>
              <a:buNone/>
              <a:defRPr sz="4600" b="1" spc="20" baseline="0">
                <a:solidFill>
                  <a:schemeClr val="tx1"/>
                </a:solidFill>
              </a:defRPr>
            </a:lvl1pPr>
            <a:lvl2pPr marL="0" indent="-360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0" indent="-360000">
              <a:defRPr sz="3000">
                <a:solidFill>
                  <a:schemeClr val="bg1"/>
                </a:solidFill>
              </a:defRPr>
            </a:lvl5pPr>
            <a:lvl6pPr marL="0" indent="-228594">
              <a:buClr>
                <a:schemeClr val="bg1"/>
              </a:buClr>
              <a:buFont typeface="System Font"/>
              <a:buChar char="-"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“insert quote”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7E2A3-B26D-A148-8D0C-46E789B4F2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52550" y="4538391"/>
            <a:ext cx="3676650" cy="671069"/>
          </a:xfrm>
        </p:spPr>
        <p:txBody>
          <a:bodyPr wrap="none" anchor="b" anchorCtr="0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E5AD6B2-5A47-6642-BA9B-2703259194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2550" y="5254855"/>
            <a:ext cx="4641850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0B5CA63-FAA7-A54B-B2E1-ACFA221C01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2550" y="5461724"/>
            <a:ext cx="4641850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company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35ADAA-6294-D14A-A47F-45518B6F3455}"/>
              </a:ext>
            </a:extLst>
          </p:cNvPr>
          <p:cNvSpPr txBox="1"/>
          <p:nvPr userDrawn="1"/>
        </p:nvSpPr>
        <p:spPr>
          <a:xfrm>
            <a:off x="3456561" y="2774034"/>
            <a:ext cx="1407268" cy="7694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GB" sz="440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BCC64C-A96F-D745-8689-EFAAAB3D0B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2"/>
          </a:xfrm>
          <a:prstGeom prst="rect">
            <a:avLst/>
          </a:prstGeom>
        </p:spPr>
      </p:pic>
      <p:sp>
        <p:nvSpPr>
          <p:cNvPr id="16" name="Slide Number Placeholder 10">
            <a:extLst>
              <a:ext uri="{FF2B5EF4-FFF2-40B4-BE49-F238E27FC236}">
                <a16:creationId xmlns:a16="http://schemas.microsoft.com/office/drawing/2014/main" id="{B582B19B-5CBA-6E4F-8D1A-9F1CD3BD4E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517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bar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 flipH="1">
            <a:off x="-3" y="0"/>
            <a:ext cx="405765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F1FCB2D9-4E80-9A4E-A92D-2D256BB763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3BFF992-47D8-9045-9A82-1EB762A81A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3253819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4AE2302D-6D8E-0742-B5BC-17348B2FBF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8962" y="779765"/>
            <a:ext cx="3255191" cy="313350"/>
          </a:xfrm>
        </p:spPr>
        <p:txBody>
          <a:bodyPr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CD145D-2D50-9740-8C68-88337DA870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3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bar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 flipH="1">
            <a:off x="-5" y="0"/>
            <a:ext cx="327342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F1FCB2D9-4E80-9A4E-A92D-2D256BB763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CD5E4F4-AE40-AD41-848B-B00239D88D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270616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7F77017B-C41C-794E-BE6F-400E178636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3" y="779765"/>
            <a:ext cx="270651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E7A39B-745B-A446-8364-184D90062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56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//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65E8ED-8DE0-4F44-BF3A-E5C721F0C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62" y="1543990"/>
            <a:ext cx="5616000" cy="1208729"/>
          </a:xfrm>
        </p:spPr>
        <p:txBody>
          <a:bodyPr>
            <a:spAutoFit/>
          </a:bodyPr>
          <a:lstStyle>
            <a:lvl1pPr marL="0" indent="0">
              <a:lnSpc>
                <a:spcPct val="85000"/>
              </a:lnSpc>
              <a:buNone/>
              <a:defRPr sz="46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presentation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7E8DD57-3AF4-9D4B-9471-48458822D3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3062" y="3630613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2E732B4-A672-B74C-9104-94D072451D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062" y="3942058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00.00.2019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1D25C3-398C-2E42-B74D-3ED385B037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6338" y="411163"/>
            <a:ext cx="1714500" cy="114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4E089E-094F-5B43-8DB3-3FB3232BCD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3200" y="245407"/>
            <a:ext cx="1365427" cy="11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93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bar + 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720B5C-8333-5047-B270-7E403B8710CA}"/>
              </a:ext>
            </a:extLst>
          </p:cNvPr>
          <p:cNvSpPr/>
          <p:nvPr userDrawn="1"/>
        </p:nvSpPr>
        <p:spPr>
          <a:xfrm>
            <a:off x="4640550" y="404814"/>
            <a:ext cx="7551450" cy="6453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5B52E0D1-5E5B-094E-9B9C-101973C13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9E1631B-E2DA-8945-A168-E7A80C4190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3063" y="1812521"/>
            <a:ext cx="3684587" cy="4387753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 marL="252000" indent="-252000">
              <a:lnSpc>
                <a:spcPct val="90000"/>
              </a:lnSpc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360000" indent="-252000">
              <a:lnSpc>
                <a:spcPct val="90000"/>
              </a:lnSpc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-180000">
              <a:lnSpc>
                <a:spcPct val="90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360000" indent="-216000">
              <a:lnSpc>
                <a:spcPct val="90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400" spc="0" baseline="0">
                <a:solidFill>
                  <a:schemeClr val="bg1"/>
                </a:solidFill>
              </a:defRPr>
            </a:lvl7pPr>
            <a:lvl8pPr marL="144000" indent="-144000">
              <a:spcBef>
                <a:spcPts val="50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8pPr>
            <a:lvl9pPr marL="288000" indent="-180000">
              <a:buClr>
                <a:schemeClr val="bg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0DE592B-E060-B247-B7EF-C3B5259A11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3" y="779765"/>
            <a:ext cx="3678188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CE4079B-F2B0-614B-A93C-40E3CEB806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367771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A4B1EA27-7F76-4A43-B94E-516CA9EC63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13349" y="1812521"/>
            <a:ext cx="6570664" cy="4691108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Clr>
                <a:schemeClr val="tx1"/>
              </a:buClr>
              <a:buNone/>
              <a:defRPr sz="4600">
                <a:solidFill>
                  <a:schemeClr val="tx1"/>
                </a:solidFill>
              </a:defRPr>
            </a:lvl1pPr>
            <a:lvl2pPr marL="288000" indent="-288000">
              <a:lnSpc>
                <a:spcPct val="85000"/>
              </a:lnSpc>
              <a:buClr>
                <a:schemeClr val="tx1"/>
              </a:buClr>
              <a:defRPr sz="4600">
                <a:solidFill>
                  <a:schemeClr val="tx1"/>
                </a:solidFill>
              </a:defRPr>
            </a:lvl2pPr>
            <a:lvl3pPr marL="720000" indent="-504000">
              <a:lnSpc>
                <a:spcPct val="85000"/>
              </a:lnSpc>
              <a:buClr>
                <a:schemeClr val="tx1"/>
              </a:buClr>
              <a:buFont typeface="System Font"/>
              <a:buChar char="–"/>
              <a:defRPr sz="46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Clr>
                <a:schemeClr val="tx1"/>
              </a:buClr>
              <a:buNone/>
              <a:defRPr sz="3000">
                <a:solidFill>
                  <a:schemeClr val="tx1"/>
                </a:solidFill>
              </a:defRPr>
            </a:lvl4pPr>
            <a:lvl5pPr marL="252000" indent="-252000">
              <a:lnSpc>
                <a:spcPct val="90000"/>
              </a:lnSpc>
              <a:buClr>
                <a:schemeClr val="tx1"/>
              </a:buClr>
              <a:defRPr sz="3000">
                <a:solidFill>
                  <a:schemeClr val="tx1"/>
                </a:solidFill>
              </a:defRPr>
            </a:lvl5pPr>
            <a:lvl6pPr marL="504000" indent="-360000">
              <a:lnSpc>
                <a:spcPct val="90000"/>
              </a:lnSpc>
              <a:buClr>
                <a:schemeClr val="tx1"/>
              </a:buClr>
              <a:buFont typeface="System Font"/>
              <a:buChar char="–"/>
              <a:defRPr sz="3000">
                <a:solidFill>
                  <a:schemeClr val="tx1"/>
                </a:solidFill>
              </a:defRPr>
            </a:lvl6pPr>
            <a:lvl7pPr marL="0" indent="0">
              <a:buClr>
                <a:schemeClr val="tx1"/>
              </a:buClr>
              <a:buNone/>
              <a:defRPr sz="2400" spc="40" baseline="0">
                <a:solidFill>
                  <a:schemeClr val="tx1"/>
                </a:solidFill>
              </a:defRPr>
            </a:lvl7pPr>
            <a:lvl8pPr marL="252000" indent="-252000">
              <a:spcBef>
                <a:spcPts val="5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8pPr>
            <a:lvl9pPr marL="360000" indent="-252000">
              <a:buClr>
                <a:schemeClr val="tx1"/>
              </a:buClr>
              <a:buFont typeface="System Font"/>
              <a:buChar char="–"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6F7556-EDF7-E843-BEE5-8C8E5F8DE7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65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+ Image + 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>
            <a:off x="5213350" y="812800"/>
            <a:ext cx="6978650" cy="604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F1FCB2D9-4E80-9A4E-A92D-2D256BB763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643B50-74AA-174E-A835-7BF78982B2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063" y="6503629"/>
            <a:ext cx="196549" cy="2124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8443226-86BF-704A-876E-6049F2F281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28194"/>
            <a:ext cx="5213350" cy="522980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23C44D5-60ED-A448-A10C-07FF505FC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0724" y="1812521"/>
            <a:ext cx="5983289" cy="4691108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Clr>
                <a:schemeClr val="tx1"/>
              </a:buClr>
              <a:buNone/>
              <a:defRPr sz="4600">
                <a:solidFill>
                  <a:schemeClr val="tx1"/>
                </a:solidFill>
              </a:defRPr>
            </a:lvl1pPr>
            <a:lvl2pPr marL="288000" indent="-288000">
              <a:lnSpc>
                <a:spcPct val="85000"/>
              </a:lnSpc>
              <a:buClr>
                <a:schemeClr val="tx1"/>
              </a:buClr>
              <a:defRPr sz="4600">
                <a:solidFill>
                  <a:schemeClr val="tx1"/>
                </a:solidFill>
              </a:defRPr>
            </a:lvl2pPr>
            <a:lvl3pPr marL="720000" indent="-504000">
              <a:lnSpc>
                <a:spcPct val="85000"/>
              </a:lnSpc>
              <a:buClr>
                <a:schemeClr val="tx1"/>
              </a:buClr>
              <a:buFont typeface="System Font"/>
              <a:buChar char="–"/>
              <a:defRPr sz="46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Clr>
                <a:schemeClr val="tx1"/>
              </a:buClr>
              <a:buNone/>
              <a:defRPr sz="3000">
                <a:solidFill>
                  <a:schemeClr val="tx1"/>
                </a:solidFill>
              </a:defRPr>
            </a:lvl4pPr>
            <a:lvl5pPr marL="252000" indent="-252000">
              <a:lnSpc>
                <a:spcPct val="90000"/>
              </a:lnSpc>
              <a:buClr>
                <a:schemeClr val="tx1"/>
              </a:buClr>
              <a:defRPr sz="3000">
                <a:solidFill>
                  <a:schemeClr val="tx1"/>
                </a:solidFill>
              </a:defRPr>
            </a:lvl5pPr>
            <a:lvl6pPr marL="504000" indent="-360000">
              <a:lnSpc>
                <a:spcPct val="90000"/>
              </a:lnSpc>
              <a:buClr>
                <a:schemeClr val="tx1"/>
              </a:buClr>
              <a:buFont typeface="System Font"/>
              <a:buChar char="–"/>
              <a:defRPr sz="3000">
                <a:solidFill>
                  <a:schemeClr val="tx1"/>
                </a:solidFill>
              </a:defRPr>
            </a:lvl6pPr>
            <a:lvl7pPr marL="0" indent="0">
              <a:buClr>
                <a:schemeClr val="tx1"/>
              </a:buClr>
              <a:buNone/>
              <a:defRPr sz="2400" spc="40" baseline="0">
                <a:solidFill>
                  <a:schemeClr val="tx1"/>
                </a:solidFill>
              </a:defRPr>
            </a:lvl7pPr>
            <a:lvl8pPr marL="252000" indent="-252000">
              <a:spcBef>
                <a:spcPts val="5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8pPr>
            <a:lvl9pPr marL="360000" indent="-252000">
              <a:buClr>
                <a:schemeClr val="tx1"/>
              </a:buClr>
              <a:buFont typeface="System Font"/>
              <a:buChar char="–"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2DFDF015-BDE7-0E48-86DA-85D18C7158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2" y="779765"/>
            <a:ext cx="4649863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57267B3-7B31-2140-857A-BA231CA59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464926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695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>
            <a:off x="0" y="1535114"/>
            <a:ext cx="6091417" cy="53228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720B5C-8333-5047-B270-7E403B8710CA}"/>
              </a:ext>
            </a:extLst>
          </p:cNvPr>
          <p:cNvSpPr/>
          <p:nvPr userDrawn="1"/>
        </p:nvSpPr>
        <p:spPr>
          <a:xfrm>
            <a:off x="6091417" y="1535113"/>
            <a:ext cx="6100583" cy="5322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F1FCB2D9-4E80-9A4E-A92D-2D256BB763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0F2FC04-C99E-7248-9A07-D4A0C9F5F3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3062" y="1812924"/>
            <a:ext cx="4840288" cy="4548189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Clr>
                <a:schemeClr val="tx1"/>
              </a:buClr>
              <a:buNone/>
              <a:defRPr sz="3000">
                <a:solidFill>
                  <a:schemeClr val="tx1"/>
                </a:solidFill>
              </a:defRPr>
            </a:lvl1pPr>
            <a:lvl2pPr marL="252000" indent="-252000">
              <a:lnSpc>
                <a:spcPct val="85000"/>
              </a:lnSpc>
              <a:buClr>
                <a:schemeClr val="tx1"/>
              </a:buClr>
              <a:defRPr sz="3000">
                <a:solidFill>
                  <a:schemeClr val="tx1"/>
                </a:solidFill>
              </a:defRPr>
            </a:lvl2pPr>
            <a:lvl3pPr marL="504000" indent="-360000">
              <a:lnSpc>
                <a:spcPct val="85000"/>
              </a:lnSpc>
              <a:buClr>
                <a:schemeClr val="tx1"/>
              </a:buClr>
              <a:buFont typeface="System Font"/>
              <a:buChar char="–"/>
              <a:defRPr sz="3000">
                <a:solidFill>
                  <a:schemeClr val="tx1"/>
                </a:solidFill>
              </a:defRPr>
            </a:lvl3pPr>
            <a:lvl4pPr marL="0" indent="0">
              <a:lnSpc>
                <a:spcPct val="85000"/>
              </a:lnSpc>
              <a:buClr>
                <a:schemeClr val="tx1"/>
              </a:buClr>
              <a:buNone/>
              <a:defRPr sz="2400">
                <a:solidFill>
                  <a:schemeClr val="tx1"/>
                </a:solidFill>
              </a:defRPr>
            </a:lvl4pPr>
            <a:lvl5pPr marL="252000" indent="-252000">
              <a:lnSpc>
                <a:spcPct val="85000"/>
              </a:lnSpc>
              <a:buClr>
                <a:schemeClr val="tx1"/>
              </a:buClr>
              <a:defRPr sz="2400">
                <a:solidFill>
                  <a:schemeClr val="tx1"/>
                </a:solidFill>
              </a:defRPr>
            </a:lvl5pPr>
            <a:lvl6pPr marL="360000" indent="-252000">
              <a:lnSpc>
                <a:spcPct val="90000"/>
              </a:lnSpc>
              <a:buClr>
                <a:schemeClr val="tx1"/>
              </a:buClr>
              <a:buFont typeface="System Font"/>
              <a:buChar char="–"/>
              <a:defRPr sz="2400">
                <a:solidFill>
                  <a:schemeClr val="tx1"/>
                </a:solidFill>
              </a:defRPr>
            </a:lvl6pPr>
            <a:lvl7pPr marL="0" indent="0">
              <a:buClr>
                <a:schemeClr val="tx1"/>
              </a:buClr>
              <a:buNone/>
              <a:defRPr spc="40" baseline="0">
                <a:solidFill>
                  <a:schemeClr val="tx1"/>
                </a:solidFill>
              </a:defRPr>
            </a:lvl7pPr>
            <a:lvl8pPr marL="180000" indent="-180000">
              <a:spcBef>
                <a:spcPts val="5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8pPr>
            <a:lvl9pPr marL="360000" indent="-216000">
              <a:buClr>
                <a:schemeClr val="tx1"/>
              </a:buClr>
              <a:buFont typeface="System Font"/>
              <a:buChar char="–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70528A0E-512F-7544-9E2E-8F931AC7426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8962" y="779765"/>
            <a:ext cx="8517513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C332A4C-A576-EC4B-B939-555C27D54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851641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02C222-A19F-974D-ADB0-97CF9148B9A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555493" y="1812924"/>
            <a:ext cx="4840288" cy="4548189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Clr>
                <a:schemeClr val="tx1"/>
              </a:buClr>
              <a:buNone/>
              <a:defRPr sz="3000">
                <a:solidFill>
                  <a:schemeClr val="tx1"/>
                </a:solidFill>
              </a:defRPr>
            </a:lvl1pPr>
            <a:lvl2pPr marL="252000" indent="-252000">
              <a:lnSpc>
                <a:spcPct val="85000"/>
              </a:lnSpc>
              <a:buClr>
                <a:schemeClr val="tx1"/>
              </a:buClr>
              <a:defRPr sz="3000">
                <a:solidFill>
                  <a:schemeClr val="tx1"/>
                </a:solidFill>
              </a:defRPr>
            </a:lvl2pPr>
            <a:lvl3pPr marL="504000" indent="-360000">
              <a:lnSpc>
                <a:spcPct val="85000"/>
              </a:lnSpc>
              <a:buClr>
                <a:schemeClr val="tx1"/>
              </a:buClr>
              <a:buFont typeface="System Font"/>
              <a:buChar char="–"/>
              <a:defRPr sz="3000">
                <a:solidFill>
                  <a:schemeClr val="tx1"/>
                </a:solidFill>
              </a:defRPr>
            </a:lvl3pPr>
            <a:lvl4pPr marL="0" indent="0">
              <a:lnSpc>
                <a:spcPct val="85000"/>
              </a:lnSpc>
              <a:buClr>
                <a:schemeClr val="tx1"/>
              </a:buClr>
              <a:buNone/>
              <a:defRPr sz="2400">
                <a:solidFill>
                  <a:schemeClr val="tx1"/>
                </a:solidFill>
              </a:defRPr>
            </a:lvl4pPr>
            <a:lvl5pPr marL="252000" indent="-252000">
              <a:lnSpc>
                <a:spcPct val="85000"/>
              </a:lnSpc>
              <a:buClr>
                <a:schemeClr val="tx1"/>
              </a:buClr>
              <a:defRPr sz="2400">
                <a:solidFill>
                  <a:schemeClr val="tx1"/>
                </a:solidFill>
              </a:defRPr>
            </a:lvl5pPr>
            <a:lvl6pPr marL="360000" indent="-252000">
              <a:lnSpc>
                <a:spcPct val="90000"/>
              </a:lnSpc>
              <a:buClr>
                <a:schemeClr val="tx1"/>
              </a:buClr>
              <a:buFont typeface="System Font"/>
              <a:buChar char="–"/>
              <a:defRPr sz="2400">
                <a:solidFill>
                  <a:schemeClr val="tx1"/>
                </a:solidFill>
              </a:defRPr>
            </a:lvl6pPr>
            <a:lvl7pPr marL="0" indent="0">
              <a:buClr>
                <a:schemeClr val="tx1"/>
              </a:buClr>
              <a:buNone/>
              <a:defRPr spc="40" baseline="0">
                <a:solidFill>
                  <a:schemeClr val="tx1"/>
                </a:solidFill>
              </a:defRPr>
            </a:lvl7pPr>
            <a:lvl8pPr marL="180000" indent="-180000">
              <a:spcBef>
                <a:spcPts val="5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8pPr>
            <a:lvl9pPr marL="360000" indent="-216000">
              <a:buClr>
                <a:schemeClr val="tx1"/>
              </a:buClr>
              <a:buFont typeface="System Font"/>
              <a:buChar char="–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E87121-A029-A94C-8116-0B394B141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55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>
            <a:off x="0" y="1535113"/>
            <a:ext cx="11784013" cy="482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1AB4DC9-0F69-9749-8453-5D4C6C315F2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3063" y="2089468"/>
            <a:ext cx="813599" cy="8135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2CBEDDE7-DDA0-0A49-8835-80278CBDBEE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280003" y="2089468"/>
            <a:ext cx="813599" cy="8135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04FAAF36-DEF1-BE47-AC65-CB11974EC70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80068" y="2089468"/>
            <a:ext cx="813599" cy="8135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0B2AC3A1-78CD-A246-B0C4-5FECA924C6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80133" y="2089468"/>
            <a:ext cx="813599" cy="8135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1828BBC3-0DB4-D748-A0EA-5F8F4289F48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8962" y="779765"/>
            <a:ext cx="8517513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3370BA3-96B7-EE46-864E-61A5836981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851641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23" name="Slide Number Placeholder 10">
            <a:extLst>
              <a:ext uri="{FF2B5EF4-FFF2-40B4-BE49-F238E27FC236}">
                <a16:creationId xmlns:a16="http://schemas.microsoft.com/office/drawing/2014/main" id="{533DC3B0-46E7-8B4E-AA4E-414F96E069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9EF142D-8152-944A-B569-D19ACDB83EE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080133" y="3207225"/>
            <a:ext cx="2347932" cy="3153888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None/>
              <a:defRPr sz="2400">
                <a:solidFill>
                  <a:schemeClr val="tx1"/>
                </a:solidFill>
              </a:defRPr>
            </a:lvl1pPr>
            <a:lvl2pPr marL="181783" indent="-180000">
              <a:defRPr sz="2400">
                <a:solidFill>
                  <a:schemeClr val="tx1"/>
                </a:solidFill>
              </a:defRPr>
            </a:lvl2pPr>
            <a:lvl3pPr marL="360000" indent="-252000">
              <a:buClr>
                <a:schemeClr val="tx1"/>
              </a:buClr>
              <a:buFont typeface="System Font"/>
              <a:buChar char="–"/>
              <a:defRPr sz="2400">
                <a:solidFill>
                  <a:schemeClr val="tx1"/>
                </a:solidFill>
              </a:defRPr>
            </a:lvl3pPr>
            <a:lvl4pPr marL="0" indent="0">
              <a:buNone/>
              <a:defRPr sz="1800">
                <a:solidFill>
                  <a:schemeClr val="tx1"/>
                </a:solidFill>
              </a:defRPr>
            </a:lvl4pPr>
            <a:lvl5pPr marL="180000" indent="-180000">
              <a:defRPr sz="1800">
                <a:solidFill>
                  <a:schemeClr val="tx1"/>
                </a:solidFill>
              </a:defRPr>
            </a:lvl5pPr>
            <a:lvl6pPr marL="360000" indent="-216000">
              <a:buClr>
                <a:schemeClr val="tx1"/>
              </a:buClr>
              <a:buFont typeface="System Font"/>
              <a:buChar char="–"/>
              <a:defRPr sz="1800"/>
            </a:lvl6pPr>
            <a:lvl7pPr marL="0" indent="0">
              <a:buNone/>
              <a:defRPr sz="1400"/>
            </a:lvl7pPr>
            <a:lvl8pPr marL="144000" indent="-144000">
              <a:defRPr sz="1400"/>
            </a:lvl8pPr>
            <a:lvl9pPr marL="288000" indent="-180000">
              <a:buClr>
                <a:schemeClr val="tx1"/>
              </a:buClr>
              <a:buFont typeface="System Font"/>
              <a:buChar char="–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 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CF58D62-8BE8-7449-85A5-E5B512B84B4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80068" y="3207225"/>
            <a:ext cx="2347932" cy="3153888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None/>
              <a:defRPr sz="2400">
                <a:solidFill>
                  <a:schemeClr val="tx1"/>
                </a:solidFill>
              </a:defRPr>
            </a:lvl1pPr>
            <a:lvl2pPr marL="181783" indent="-180000">
              <a:defRPr sz="2400">
                <a:solidFill>
                  <a:schemeClr val="tx1"/>
                </a:solidFill>
              </a:defRPr>
            </a:lvl2pPr>
            <a:lvl3pPr marL="360000" indent="-252000">
              <a:buClr>
                <a:schemeClr val="tx1"/>
              </a:buClr>
              <a:buFont typeface="System Font"/>
              <a:buChar char="–"/>
              <a:defRPr sz="2400">
                <a:solidFill>
                  <a:schemeClr val="tx1"/>
                </a:solidFill>
              </a:defRPr>
            </a:lvl3pPr>
            <a:lvl4pPr marL="0" indent="0">
              <a:buNone/>
              <a:defRPr sz="1800">
                <a:solidFill>
                  <a:schemeClr val="tx1"/>
                </a:solidFill>
              </a:defRPr>
            </a:lvl4pPr>
            <a:lvl5pPr marL="180000" indent="-180000">
              <a:defRPr sz="1800">
                <a:solidFill>
                  <a:schemeClr val="tx1"/>
                </a:solidFill>
              </a:defRPr>
            </a:lvl5pPr>
            <a:lvl6pPr marL="360000" indent="-216000">
              <a:buClr>
                <a:schemeClr val="tx1"/>
              </a:buClr>
              <a:buFont typeface="System Font"/>
              <a:buChar char="–"/>
              <a:defRPr sz="1800"/>
            </a:lvl6pPr>
            <a:lvl7pPr marL="0" indent="0">
              <a:buNone/>
              <a:defRPr sz="1400"/>
            </a:lvl7pPr>
            <a:lvl8pPr marL="144000" indent="-144000">
              <a:defRPr sz="1400"/>
            </a:lvl8pPr>
            <a:lvl9pPr marL="288000" indent="-180000">
              <a:buClr>
                <a:schemeClr val="tx1"/>
              </a:buClr>
              <a:buFont typeface="System Font"/>
              <a:buChar char="–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 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9C9B2F9A-C823-BD4A-A2F6-3B0AF01AB5F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280003" y="3207225"/>
            <a:ext cx="2347932" cy="3153888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None/>
              <a:defRPr sz="2400">
                <a:solidFill>
                  <a:schemeClr val="tx1"/>
                </a:solidFill>
              </a:defRPr>
            </a:lvl1pPr>
            <a:lvl2pPr marL="181783" indent="-180000">
              <a:defRPr sz="2400">
                <a:solidFill>
                  <a:schemeClr val="tx1"/>
                </a:solidFill>
              </a:defRPr>
            </a:lvl2pPr>
            <a:lvl3pPr marL="360000" indent="-252000">
              <a:buClr>
                <a:schemeClr val="tx1"/>
              </a:buClr>
              <a:buFont typeface="System Font"/>
              <a:buChar char="–"/>
              <a:defRPr sz="2400">
                <a:solidFill>
                  <a:schemeClr val="tx1"/>
                </a:solidFill>
              </a:defRPr>
            </a:lvl3pPr>
            <a:lvl4pPr marL="0" indent="0">
              <a:buNone/>
              <a:defRPr sz="1800">
                <a:solidFill>
                  <a:schemeClr val="tx1"/>
                </a:solidFill>
              </a:defRPr>
            </a:lvl4pPr>
            <a:lvl5pPr marL="180000" indent="-180000">
              <a:defRPr sz="1800">
                <a:solidFill>
                  <a:schemeClr val="tx1"/>
                </a:solidFill>
              </a:defRPr>
            </a:lvl5pPr>
            <a:lvl6pPr marL="360000" indent="-216000">
              <a:buClr>
                <a:schemeClr val="tx1"/>
              </a:buClr>
              <a:buFont typeface="System Font"/>
              <a:buChar char="–"/>
              <a:defRPr sz="1800"/>
            </a:lvl6pPr>
            <a:lvl7pPr marL="0" indent="0">
              <a:buNone/>
              <a:defRPr sz="1400"/>
            </a:lvl7pPr>
            <a:lvl8pPr marL="144000" indent="-144000">
              <a:defRPr sz="1400"/>
            </a:lvl8pPr>
            <a:lvl9pPr marL="288000" indent="-180000">
              <a:buClr>
                <a:schemeClr val="tx1"/>
              </a:buClr>
              <a:buFont typeface="System Font"/>
              <a:buChar char="–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 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A4A94A7-AA8C-5640-9123-FF014E216BA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3063" y="3207225"/>
            <a:ext cx="2347932" cy="3153888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None/>
              <a:defRPr sz="2400">
                <a:solidFill>
                  <a:schemeClr val="tx1"/>
                </a:solidFill>
              </a:defRPr>
            </a:lvl1pPr>
            <a:lvl2pPr marL="181783" indent="-180000">
              <a:defRPr sz="2400">
                <a:solidFill>
                  <a:schemeClr val="tx1"/>
                </a:solidFill>
              </a:defRPr>
            </a:lvl2pPr>
            <a:lvl3pPr marL="360000" indent="-252000">
              <a:buClr>
                <a:schemeClr val="tx1"/>
              </a:buClr>
              <a:buFont typeface="System Font"/>
              <a:buChar char="–"/>
              <a:defRPr sz="2400">
                <a:solidFill>
                  <a:schemeClr val="tx1"/>
                </a:solidFill>
              </a:defRPr>
            </a:lvl3pPr>
            <a:lvl4pPr marL="0" indent="0">
              <a:buNone/>
              <a:defRPr sz="1800">
                <a:solidFill>
                  <a:schemeClr val="tx1"/>
                </a:solidFill>
              </a:defRPr>
            </a:lvl4pPr>
            <a:lvl5pPr marL="180000" indent="-180000">
              <a:defRPr sz="1800">
                <a:solidFill>
                  <a:schemeClr val="tx1"/>
                </a:solidFill>
              </a:defRPr>
            </a:lvl5pPr>
            <a:lvl6pPr marL="360000" indent="-216000">
              <a:buClr>
                <a:schemeClr val="tx1"/>
              </a:buClr>
              <a:buFont typeface="System Font"/>
              <a:buChar char="–"/>
              <a:defRPr sz="1800"/>
            </a:lvl6pPr>
            <a:lvl7pPr marL="0" indent="0">
              <a:buNone/>
              <a:defRPr sz="1400"/>
            </a:lvl7pPr>
            <a:lvl8pPr marL="144000" indent="-144000">
              <a:defRPr sz="1400"/>
            </a:lvl8pPr>
            <a:lvl9pPr marL="288000" indent="-180000">
              <a:buClr>
                <a:schemeClr val="tx1"/>
              </a:buClr>
              <a:buFont typeface="System Font"/>
              <a:buChar char="–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 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EB423A1-AF3F-9D4D-A12F-F924748869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51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 3 Column + Ico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998BEDB-E6E1-8C47-8BB5-21AA5D356897}"/>
              </a:ext>
            </a:extLst>
          </p:cNvPr>
          <p:cNvSpPr/>
          <p:nvPr userDrawn="1"/>
        </p:nvSpPr>
        <p:spPr>
          <a:xfrm>
            <a:off x="0" y="1535113"/>
            <a:ext cx="11784013" cy="482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72A58B89-7564-C04F-AFB4-DE5883179C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5CFB8B4-68E4-844C-9A3C-D6AB6D06920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3064" y="225493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891B752-7623-2C45-AE90-80F480A5EA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0457" y="2237513"/>
            <a:ext cx="2229395" cy="1177063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None/>
              <a:defRPr sz="1800">
                <a:solidFill>
                  <a:schemeClr val="tx1"/>
                </a:solidFill>
              </a:defRPr>
            </a:lvl1pPr>
            <a:lvl2pPr marL="181783" indent="-180000">
              <a:defRPr sz="1800">
                <a:solidFill>
                  <a:schemeClr val="tx1"/>
                </a:solidFill>
              </a:defRPr>
            </a:lvl2pPr>
            <a:lvl3pPr marL="360000" indent="-216000">
              <a:buClr>
                <a:schemeClr val="tx1"/>
              </a:buClr>
              <a:buFont typeface="System Font"/>
              <a:buChar char="–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144000" indent="-144000">
              <a:defRPr sz="1400">
                <a:solidFill>
                  <a:schemeClr val="tx1"/>
                </a:solidFill>
              </a:defRPr>
            </a:lvl5pPr>
            <a:lvl6pPr marL="288000" indent="-180000">
              <a:buClr>
                <a:schemeClr val="tx1"/>
              </a:buClr>
              <a:buFont typeface="System Font"/>
              <a:buChar char="–"/>
              <a:defRPr sz="1400"/>
            </a:lvl6pPr>
            <a:lvl7pPr marL="0" indent="0">
              <a:buNone/>
              <a:defRPr sz="1400"/>
            </a:lvl7pPr>
            <a:lvl8pPr marL="144000" indent="-144000">
              <a:defRPr sz="1400"/>
            </a:lvl8pPr>
            <a:lvl9pPr marL="216000" indent="-144000">
              <a:buClr>
                <a:schemeClr val="tx1"/>
              </a:buClr>
              <a:buFont typeface="System Font"/>
              <a:buChar char="-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FD2B79C-F0C0-AC41-A2D0-45490C06A85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7086" y="225493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CCF9E35-3BCE-214B-8D59-0E1A7F2DF5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64479" y="2237513"/>
            <a:ext cx="2229395" cy="1177063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None/>
              <a:defRPr sz="1800">
                <a:solidFill>
                  <a:schemeClr val="tx1"/>
                </a:solidFill>
              </a:defRPr>
            </a:lvl1pPr>
            <a:lvl2pPr marL="181783" indent="-180000">
              <a:defRPr sz="1800">
                <a:solidFill>
                  <a:schemeClr val="tx1"/>
                </a:solidFill>
              </a:defRPr>
            </a:lvl2pPr>
            <a:lvl3pPr marL="288000" indent="-144000">
              <a:buClr>
                <a:schemeClr val="tx1"/>
              </a:buClr>
              <a:buFont typeface="System Font"/>
              <a:buChar char="-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144000" indent="-144000">
              <a:defRPr sz="1400">
                <a:solidFill>
                  <a:schemeClr val="tx1"/>
                </a:solidFill>
              </a:defRPr>
            </a:lvl5pPr>
            <a:lvl6pPr marL="252000" indent="-144000">
              <a:buClr>
                <a:schemeClr val="tx1"/>
              </a:buClr>
              <a:buFont typeface="System Font"/>
              <a:buChar char="-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>
              <a:buNone/>
              <a:defRPr sz="1400"/>
            </a:lvl7pPr>
            <a:lvl8pPr marL="144000" indent="-144000">
              <a:defRPr sz="1400"/>
            </a:lvl8pPr>
            <a:lvl9pPr marL="216000" indent="-144000">
              <a:buClr>
                <a:schemeClr val="tx1"/>
              </a:buClr>
              <a:buFont typeface="System Font"/>
              <a:buChar char="-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360000" lvl="2" indent="-216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"/>
              <a:buChar char="–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88000" marR="0" lvl="5" indent="-18000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"/>
              <a:buChar char="–"/>
              <a:tabLst/>
              <a:defRPr/>
            </a:pPr>
            <a:r>
              <a:rPr lang="en-US" dirty="0"/>
              <a:t>Sixth level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3F393624-2826-3541-91C4-F99BF696CE9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123692" y="225493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B3F6E3A-7686-3240-90EF-3094DF4F78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31085" y="2237513"/>
            <a:ext cx="2229395" cy="1177063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None/>
              <a:defRPr sz="1800">
                <a:solidFill>
                  <a:schemeClr val="tx1"/>
                </a:solidFill>
              </a:defRPr>
            </a:lvl1pPr>
            <a:lvl2pPr marL="181783" indent="-180000">
              <a:defRPr sz="1800">
                <a:solidFill>
                  <a:schemeClr val="tx1"/>
                </a:solidFill>
              </a:defRPr>
            </a:lvl2pPr>
            <a:lvl3pPr marL="288000" indent="-144000">
              <a:buClr>
                <a:schemeClr val="tx1"/>
              </a:buClr>
              <a:buFont typeface="System Font"/>
              <a:buChar char="-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144000" indent="-144000">
              <a:defRPr sz="1400">
                <a:solidFill>
                  <a:schemeClr val="tx1"/>
                </a:solidFill>
              </a:defRPr>
            </a:lvl5pPr>
            <a:lvl6pPr marL="393750" marR="0" indent="-28575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"/>
              <a:buNone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>
              <a:buNone/>
              <a:defRPr sz="1400"/>
            </a:lvl7pPr>
            <a:lvl8pPr marL="144000" indent="-144000">
              <a:defRPr sz="1400"/>
            </a:lvl8pPr>
            <a:lvl9pPr marL="216000" indent="-144000">
              <a:buClr>
                <a:schemeClr val="tx1"/>
              </a:buClr>
              <a:buFont typeface="System Font"/>
              <a:buChar char="-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360000" lvl="2" indent="-216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"/>
              <a:buChar char="–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88000" marR="0" lvl="5" indent="-18000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"/>
              <a:buChar char="–"/>
              <a:tabLst/>
              <a:defRPr/>
            </a:pPr>
            <a:r>
              <a:rPr lang="en-US" dirty="0"/>
              <a:t>Sixth level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80231216-7ACC-AC4F-A745-568ADA0C148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73064" y="424048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2A47F14-4DCD-9844-B4F7-EC3D1856850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480457" y="4223063"/>
            <a:ext cx="2229395" cy="1177063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None/>
              <a:defRPr sz="1800">
                <a:solidFill>
                  <a:schemeClr val="tx1"/>
                </a:solidFill>
              </a:defRPr>
            </a:lvl1pPr>
            <a:lvl2pPr marL="181783" indent="-180000">
              <a:defRPr sz="1800">
                <a:solidFill>
                  <a:schemeClr val="tx1"/>
                </a:solidFill>
              </a:defRPr>
            </a:lvl2pPr>
            <a:lvl3pPr marL="288000" indent="-144000">
              <a:buClr>
                <a:schemeClr val="tx1"/>
              </a:buClr>
              <a:buFont typeface="System Font"/>
              <a:buChar char="-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144000" indent="-144000">
              <a:defRPr sz="1400">
                <a:solidFill>
                  <a:schemeClr val="tx1"/>
                </a:solidFill>
              </a:defRPr>
            </a:lvl5pPr>
            <a:lvl6pPr marL="393750" marR="0" indent="-28575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"/>
              <a:buNone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>
              <a:buNone/>
              <a:defRPr sz="1400"/>
            </a:lvl7pPr>
            <a:lvl8pPr marL="144000" indent="-144000">
              <a:defRPr sz="1400"/>
            </a:lvl8pPr>
            <a:lvl9pPr marL="216000" indent="-144000">
              <a:buClr>
                <a:schemeClr val="tx1"/>
              </a:buClr>
              <a:buFont typeface="System Font"/>
              <a:buChar char="-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360000" lvl="2" indent="-216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"/>
              <a:buChar char="–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88000" marR="0" lvl="5" indent="-18000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"/>
              <a:buChar char="–"/>
              <a:tabLst/>
              <a:defRPr/>
            </a:pPr>
            <a:r>
              <a:rPr lang="en-US" dirty="0"/>
              <a:t>Sixth level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F64843F0-14CD-5346-A857-500B5E891D1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257086" y="424048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6650A74-DCC2-634D-9E8B-690C012749F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364479" y="4223063"/>
            <a:ext cx="2229395" cy="1177063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None/>
              <a:defRPr sz="1800">
                <a:solidFill>
                  <a:schemeClr val="tx1"/>
                </a:solidFill>
              </a:defRPr>
            </a:lvl1pPr>
            <a:lvl2pPr marL="181783" indent="-180000">
              <a:defRPr sz="1800">
                <a:solidFill>
                  <a:schemeClr val="tx1"/>
                </a:solidFill>
              </a:defRPr>
            </a:lvl2pPr>
            <a:lvl3pPr marL="288000" indent="-144000">
              <a:buClr>
                <a:schemeClr val="tx1"/>
              </a:buClr>
              <a:buFont typeface="System Font"/>
              <a:buChar char="-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144000" indent="-144000">
              <a:defRPr sz="1400">
                <a:solidFill>
                  <a:schemeClr val="tx1"/>
                </a:solidFill>
              </a:defRPr>
            </a:lvl5pPr>
            <a:lvl6pPr marL="252000" indent="-144000">
              <a:buClr>
                <a:schemeClr val="tx1"/>
              </a:buClr>
              <a:buFont typeface="System Font"/>
              <a:buChar char="–"/>
              <a:defRPr sz="1400"/>
            </a:lvl6pPr>
            <a:lvl7pPr marL="0" indent="0">
              <a:buNone/>
              <a:defRPr sz="1400"/>
            </a:lvl7pPr>
            <a:lvl8pPr marL="144000" indent="-144000">
              <a:defRPr sz="1400"/>
            </a:lvl8pPr>
            <a:lvl9pPr marL="216000" indent="-144000">
              <a:buClr>
                <a:schemeClr val="tx1"/>
              </a:buClr>
              <a:buFont typeface="System Font"/>
              <a:buChar char="-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360000" lvl="2" indent="-216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"/>
              <a:buChar char="–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1DCC3EE1-B419-8841-A88C-1B9DAC1AA97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3692" y="424048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8F15B08-774C-D547-B564-B6DFD2AD942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31085" y="4223063"/>
            <a:ext cx="2229395" cy="1177063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None/>
              <a:defRPr sz="1800">
                <a:solidFill>
                  <a:schemeClr val="tx1"/>
                </a:solidFill>
              </a:defRPr>
            </a:lvl1pPr>
            <a:lvl2pPr marL="181783" indent="-180000">
              <a:defRPr sz="1800">
                <a:solidFill>
                  <a:schemeClr val="tx1"/>
                </a:solidFill>
              </a:defRPr>
            </a:lvl2pPr>
            <a:lvl3pPr marL="288000" indent="-144000">
              <a:buClr>
                <a:schemeClr val="tx1"/>
              </a:buClr>
              <a:buFont typeface="System Font"/>
              <a:buChar char="-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144000" indent="-144000">
              <a:defRPr sz="1400">
                <a:solidFill>
                  <a:schemeClr val="tx1"/>
                </a:solidFill>
              </a:defRPr>
            </a:lvl5pPr>
            <a:lvl6pPr marL="252000" indent="-144000">
              <a:buClr>
                <a:schemeClr val="tx1"/>
              </a:buClr>
              <a:buFont typeface="System Font"/>
              <a:buChar char="–"/>
              <a:defRPr sz="1400"/>
            </a:lvl6pPr>
            <a:lvl7pPr marL="0" indent="0">
              <a:buNone/>
              <a:defRPr sz="1400"/>
            </a:lvl7pPr>
            <a:lvl8pPr marL="144000" indent="-144000">
              <a:defRPr sz="1400"/>
            </a:lvl8pPr>
            <a:lvl9pPr marL="216000" indent="-144000">
              <a:buClr>
                <a:schemeClr val="tx1"/>
              </a:buClr>
              <a:buFont typeface="System Font"/>
              <a:buChar char="-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360000" lvl="2" indent="-216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"/>
              <a:buChar char="–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E4FFD341-DEF4-EE48-89A0-200D67581F3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8962" y="779765"/>
            <a:ext cx="8517513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72C1259-09AE-0541-A5A6-30C28C93D2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851641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E156951-5653-A442-89E3-2C1ADE08BD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61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_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9"/>
          <p:cNvSpPr>
            <a:spLocks noGrp="1"/>
          </p:cNvSpPr>
          <p:nvPr>
            <p:ph type="title" hasCustomPrompt="1"/>
          </p:nvPr>
        </p:nvSpPr>
        <p:spPr>
          <a:xfrm>
            <a:off x="572760" y="514642"/>
            <a:ext cx="11187771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72760" y="1357706"/>
            <a:ext cx="10319520" cy="2571809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75000"/>
              <a:buFontTx/>
              <a:buNone/>
              <a:tabLst/>
              <a:defRPr sz="2000" baseline="0"/>
            </a:lvl1pPr>
            <a:lvl2pPr marL="990575" indent="-380990">
              <a:buFont typeface="Courier New"/>
              <a:buChar char="o"/>
              <a:defRPr sz="2400"/>
            </a:lvl2pPr>
            <a:lvl3pPr>
              <a:defRPr sz="2133"/>
            </a:lvl3pPr>
            <a:lvl4pPr>
              <a:defRPr sz="1867"/>
            </a:lvl4pPr>
            <a:lvl5pPr marL="2743131" indent="-304792">
              <a:buFont typeface="Wingdings" charset="2"/>
              <a:buChar char="ü"/>
              <a:defRPr sz="1867"/>
            </a:lvl5pPr>
          </a:lstStyle>
          <a:p>
            <a:pPr lvl="0"/>
            <a:r>
              <a:rPr lang="en-US" dirty="0"/>
              <a:t>This section has a single column layout and is for text-only content.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sit.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. Make sure </a:t>
            </a:r>
            <a:r>
              <a:rPr lang="en-US" dirty="0" err="1"/>
              <a:t>weblinks</a:t>
            </a:r>
            <a:r>
              <a:rPr lang="en-US" dirty="0"/>
              <a:t> are displayed in purple and </a:t>
            </a:r>
            <a:r>
              <a:rPr lang="en-US" dirty="0" err="1"/>
              <a:t>uderlined</a:t>
            </a:r>
            <a:r>
              <a:rPr lang="en-US" dirty="0"/>
              <a:t>.</a:t>
            </a:r>
          </a:p>
        </p:txBody>
      </p:sp>
      <p:sp>
        <p:nvSpPr>
          <p:cNvPr id="8" name="Slide Number Placeholder 1"/>
          <p:cNvSpPr txBox="1">
            <a:spLocks/>
          </p:cNvSpPr>
          <p:nvPr userDrawn="1"/>
        </p:nvSpPr>
        <p:spPr>
          <a:xfrm>
            <a:off x="11466766" y="146279"/>
            <a:ext cx="293765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8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12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685349" y="256214"/>
            <a:ext cx="3596688" cy="110800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609585" rtl="0" eaLnBrk="1" latinLnBrk="0" hangingPunct="1">
              <a:buNone/>
              <a:defRPr lang="en-US" sz="8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00" y="5952000"/>
            <a:ext cx="1820699" cy="82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85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60216" y="1313425"/>
            <a:ext cx="10827664" cy="3932767"/>
          </a:xfrm>
          <a:prstGeom prst="rect">
            <a:avLst/>
          </a:prstGeom>
        </p:spPr>
        <p:txBody>
          <a:bodyPr vert="horz" lIns="0" tIns="0" rIns="0" bIns="0"/>
          <a:lstStyle>
            <a:lvl1pPr marL="311992" indent="-311992">
              <a:buClr>
                <a:srgbClr val="666666"/>
              </a:buClr>
              <a:buSzPct val="60000"/>
              <a:buFont typeface="Courier New"/>
              <a:buChar char="o"/>
              <a:defRPr sz="2000" b="0" i="0">
                <a:latin typeface="Arial"/>
                <a:cs typeface="Arial"/>
              </a:defRPr>
            </a:lvl1pPr>
            <a:lvl2pPr marL="844779" indent="-283193">
              <a:buSzPct val="40000"/>
              <a:buFont typeface="Wingdings" charset="2"/>
              <a:buChar char=""/>
              <a:defRPr sz="2000" b="0" i="0" baseline="0">
                <a:latin typeface="Arial"/>
                <a:cs typeface="Arial"/>
              </a:defRPr>
            </a:lvl2pPr>
            <a:lvl3pPr marL="1334367" indent="-211195">
              <a:defRPr sz="2000" b="0" i="0" baseline="0">
                <a:latin typeface="Arial"/>
                <a:cs typeface="Arial"/>
              </a:defRPr>
            </a:lvl3pPr>
            <a:lvl4pPr marL="1943951" indent="-259194">
              <a:defRPr sz="1867"/>
            </a:lvl4pPr>
            <a:lvl5pPr marL="2743131" indent="-304792">
              <a:buFont typeface="Wingdings" charset="2"/>
              <a:buChar char="ü"/>
              <a:defRPr sz="1867"/>
            </a:lvl5pPr>
          </a:lstStyle>
          <a:p>
            <a:pPr lvl="0"/>
            <a:r>
              <a:rPr lang="en-US" dirty="0"/>
              <a:t>Bullet item 1 </a:t>
            </a:r>
          </a:p>
          <a:p>
            <a:pPr lvl="1"/>
            <a:r>
              <a:rPr lang="en-US" dirty="0"/>
              <a:t>Sub-bullet item 1 second item in the list goes here</a:t>
            </a:r>
          </a:p>
          <a:p>
            <a:pPr lvl="2"/>
            <a:r>
              <a:rPr lang="en-US" dirty="0"/>
              <a:t> Sub-bullet of above</a:t>
            </a:r>
          </a:p>
          <a:p>
            <a:pPr lvl="3"/>
            <a:r>
              <a:rPr lang="en-US" dirty="0"/>
              <a:t>4th level bullet</a:t>
            </a:r>
          </a:p>
          <a:p>
            <a:pPr lvl="0"/>
            <a:r>
              <a:rPr lang="en-US" dirty="0"/>
              <a:t>Third item </a:t>
            </a:r>
          </a:p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</a:p>
          <a:p>
            <a:pPr lvl="0"/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endParaRPr lang="en-US" dirty="0"/>
          </a:p>
        </p:txBody>
      </p:sp>
      <p:sp>
        <p:nvSpPr>
          <p:cNvPr id="10" name="Title 19"/>
          <p:cNvSpPr>
            <a:spLocks noGrp="1"/>
          </p:cNvSpPr>
          <p:nvPr>
            <p:ph type="title" hasCustomPrompt="1"/>
          </p:nvPr>
        </p:nvSpPr>
        <p:spPr>
          <a:xfrm>
            <a:off x="560217" y="514642"/>
            <a:ext cx="10803303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466766" y="146279"/>
            <a:ext cx="293765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8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12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685349" y="256214"/>
            <a:ext cx="3596688" cy="110800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609585" rtl="0" eaLnBrk="1" latinLnBrk="0" hangingPunct="1">
              <a:buNone/>
              <a:defRPr lang="en-US" sz="8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00" y="5952000"/>
            <a:ext cx="1820699" cy="82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4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rv_logo_rgb_pos.png">
            <a:extLst>
              <a:ext uri="{FF2B5EF4-FFF2-40B4-BE49-F238E27FC236}">
                <a16:creationId xmlns:a16="http://schemas.microsoft.com/office/drawing/2014/main" id="{1931DB85-6D8A-4055-8732-CA7B2FB829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167" y="6051549"/>
            <a:ext cx="2006600" cy="67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rv_lfcl_grhc_rgb_pos_quote-img.png">
            <a:extLst>
              <a:ext uri="{FF2B5EF4-FFF2-40B4-BE49-F238E27FC236}">
                <a16:creationId xmlns:a16="http://schemas.microsoft.com/office/drawing/2014/main" id="{1A2F2783-A9A4-4FA8-A6C6-2015F6D07D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 t="11493" r="2778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60219" y="1416053"/>
            <a:ext cx="5115620" cy="24288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/>
            </a:lvl1pPr>
            <a:lvl2pPr marL="742932" indent="-285744">
              <a:buFont typeface="Courier New"/>
              <a:buChar char="o"/>
              <a:defRPr/>
            </a:lvl2pPr>
            <a:lvl5pPr marL="2057349" indent="-228594">
              <a:buFont typeface="Wingdings" charset="2"/>
              <a:buChar char="ü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68319" y="4071834"/>
            <a:ext cx="5107517" cy="44966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1" b="0" i="0" baseline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itle 19"/>
          <p:cNvSpPr>
            <a:spLocks noGrp="1"/>
          </p:cNvSpPr>
          <p:nvPr>
            <p:ph type="title"/>
          </p:nvPr>
        </p:nvSpPr>
        <p:spPr>
          <a:xfrm>
            <a:off x="560219" y="529168"/>
            <a:ext cx="5115620" cy="64620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4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38300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Full-bleed-Image_With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11466766" y="146279"/>
            <a:ext cx="293765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7081D8-B099-416F-9582-802BDA6BDEA2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685349" y="256214"/>
            <a:ext cx="3596688" cy="110800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609585" rtl="0" eaLnBrk="1" latinLnBrk="0" hangingPunct="1">
              <a:buNone/>
              <a:defRPr lang="en-US" sz="8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8" name="Picture 7" descr="crv_logo_rgb_po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7389" y="5850142"/>
            <a:ext cx="2007172" cy="90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111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50" b="1" i="0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DCDE6086-0951-4269-8891-C55AD388A2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4933A33C-8098-45C2-B8DD-B690ED3C205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0" y="0"/>
            <a:ext cx="0" cy="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E818B2-083C-43B2-881D-371EFD0834A1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28C71FDC-B933-48AA-9A7A-68956187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5523E7-1267-43D3-AF23-B808AB30F4A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393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/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720B5C-8333-5047-B270-7E403B8710CA}"/>
              </a:ext>
            </a:extLst>
          </p:cNvPr>
          <p:cNvSpPr/>
          <p:nvPr userDrawn="1"/>
        </p:nvSpPr>
        <p:spPr>
          <a:xfrm>
            <a:off x="3273424" y="404814"/>
            <a:ext cx="8918575" cy="6453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2C39F-88CD-E74E-869B-DDF29789E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4801" y="1205603"/>
            <a:ext cx="2886026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 spc="10" baseline="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BF691EB-DBF6-5B4B-8309-C21BB499E2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1951" y="1205603"/>
            <a:ext cx="2886025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 spc="10" baseline="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A87FB90-142A-AF43-A30F-C81F875F17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62679" y="1205603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85296BF-8518-D342-8A57-2D428F08FA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9829" y="1205603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5A0BCB3-AAFD-594B-AA26-14E3966B51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84801" y="2582028"/>
            <a:ext cx="2886026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 spc="10" baseline="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B897B4F-0DDF-7F47-99EC-62C5B45409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51951" y="2582028"/>
            <a:ext cx="2886025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 spc="10" baseline="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B6828B8-A41A-F641-8389-D1CEE93A37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62679" y="2582028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D39B53F-DAA2-AD4B-8621-318E59EAD5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29829" y="2582028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E9252D1-3E02-2A42-ABA4-D7D8787AD3E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84801" y="3948883"/>
            <a:ext cx="2886026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 spc="10" baseline="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021AF9B-CBC4-9641-A5EA-C86C21DB8E1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51951" y="3948883"/>
            <a:ext cx="2886025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 spc="10" baseline="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37D256E5-6D72-5D4D-99F0-54FC8407F6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62679" y="3948883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9C4984C-5A7A-9040-AD4B-534536A2247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29829" y="3948883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19689C0-CA71-EA48-B6E9-A94E1339DB6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84801" y="5325308"/>
            <a:ext cx="2886026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 spc="10" baseline="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5CE4CC09-36BB-074E-AE4B-C8458CC561B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51951" y="5325308"/>
            <a:ext cx="2886025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 spc="10" baseline="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45117CD-F404-D246-BE84-8905DD49BC3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62679" y="5325308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CFFDD06-7816-F148-BBC8-88DAAAAF0D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29829" y="5325308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F161D65-15AB-2646-A22F-A7338D751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8" y="1205603"/>
            <a:ext cx="27061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1" name="Slide Number Placeholder 10">
            <a:extLst>
              <a:ext uri="{FF2B5EF4-FFF2-40B4-BE49-F238E27FC236}">
                <a16:creationId xmlns:a16="http://schemas.microsoft.com/office/drawing/2014/main" id="{A68139FE-AD43-4549-83B3-27D8EE12A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4B39347-2447-A74B-A192-26F35F5E01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112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s // Light">
  <p:cSld name="Headings // Light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3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20" name="Google Shape;420;p53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8516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None/>
              <a:defRPr sz="3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53"/>
          <p:cNvSpPr txBox="1">
            <a:spLocks noGrp="1"/>
          </p:cNvSpPr>
          <p:nvPr>
            <p:ph type="body" idx="1"/>
          </p:nvPr>
        </p:nvSpPr>
        <p:spPr>
          <a:xfrm>
            <a:off x="378963" y="779765"/>
            <a:ext cx="8517600" cy="3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2000" b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422" name="Google Shape;422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6" cy="374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73340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s + Text // Light">
  <p:cSld name="Headings + Text // Light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4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8516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None/>
              <a:defRPr sz="3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54"/>
          <p:cNvSpPr txBox="1">
            <a:spLocks noGrp="1"/>
          </p:cNvSpPr>
          <p:nvPr>
            <p:ph type="body" idx="1"/>
          </p:nvPr>
        </p:nvSpPr>
        <p:spPr>
          <a:xfrm>
            <a:off x="378963" y="779765"/>
            <a:ext cx="8517600" cy="3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2000" b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6" name="Google Shape;426;p54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27" name="Google Shape;427;p54"/>
          <p:cNvSpPr txBox="1">
            <a:spLocks noGrp="1"/>
          </p:cNvSpPr>
          <p:nvPr>
            <p:ph type="body" idx="2"/>
          </p:nvPr>
        </p:nvSpPr>
        <p:spPr>
          <a:xfrm>
            <a:off x="382207" y="1544257"/>
            <a:ext cx="7552000" cy="4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4667">
                <a:solidFill>
                  <a:schemeClr val="lt1"/>
                </a:solidFill>
              </a:defRPr>
            </a:lvl1pPr>
            <a:lvl2pPr marL="1219170" lvl="1" indent="-601118" algn="l" rtl="0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 sz="4667">
                <a:solidFill>
                  <a:schemeClr val="lt1"/>
                </a:solidFill>
              </a:defRPr>
            </a:lvl2pPr>
            <a:lvl3pPr marL="1828754" lvl="2" indent="-601118" algn="l" rtl="0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Char char="–"/>
              <a:defRPr sz="46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marL="4876678" lvl="7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2400">
                <a:solidFill>
                  <a:schemeClr val="lt1"/>
                </a:solidFill>
              </a:defRPr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428" name="Google Shape;428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6" cy="374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2662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Sidebar 3 Column">
  <p:cSld name="Left Sidebar 3 Column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5"/>
          <p:cNvSpPr/>
          <p:nvPr/>
        </p:nvSpPr>
        <p:spPr>
          <a:xfrm flipH="1">
            <a:off x="223" y="0"/>
            <a:ext cx="32732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55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32" name="Google Shape;432;p55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2706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30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55"/>
          <p:cNvSpPr txBox="1">
            <a:spLocks noGrp="1"/>
          </p:cNvSpPr>
          <p:nvPr>
            <p:ph type="body" idx="1"/>
          </p:nvPr>
        </p:nvSpPr>
        <p:spPr>
          <a:xfrm>
            <a:off x="378963" y="779765"/>
            <a:ext cx="2706400" cy="3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434" name="Google Shape;434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6" cy="37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64680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s // Dark">
  <p:cSld name="Headings // Dark">
    <p:bg>
      <p:bgPr>
        <a:solidFill>
          <a:schemeClr val="accent1"/>
        </a:solid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6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37" name="Google Shape;437;p56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8516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30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56"/>
          <p:cNvSpPr txBox="1">
            <a:spLocks noGrp="1"/>
          </p:cNvSpPr>
          <p:nvPr>
            <p:ph type="body" idx="1"/>
          </p:nvPr>
        </p:nvSpPr>
        <p:spPr>
          <a:xfrm>
            <a:off x="378963" y="779765"/>
            <a:ext cx="8517600" cy="3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439" name="Google Shape;439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6" cy="37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6331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// 1">
  <p:cSld name="Cover //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7"/>
          <p:cNvSpPr txBox="1">
            <a:spLocks noGrp="1"/>
          </p:cNvSpPr>
          <p:nvPr>
            <p:ph type="body" idx="1"/>
          </p:nvPr>
        </p:nvSpPr>
        <p:spPr>
          <a:xfrm>
            <a:off x="373063" y="1543991"/>
            <a:ext cx="5616000" cy="12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 b="1">
                <a:solidFill>
                  <a:schemeClr val="dk1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442" name="Google Shape;442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2039" y="6457863"/>
            <a:ext cx="1714500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57"/>
          <p:cNvSpPr txBox="1">
            <a:spLocks noGrp="1"/>
          </p:cNvSpPr>
          <p:nvPr>
            <p:ph type="body" idx="2"/>
          </p:nvPr>
        </p:nvSpPr>
        <p:spPr>
          <a:xfrm>
            <a:off x="373063" y="3630613"/>
            <a:ext cx="5616000" cy="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4" name="Google Shape;444;p57"/>
          <p:cNvSpPr txBox="1">
            <a:spLocks noGrp="1"/>
          </p:cNvSpPr>
          <p:nvPr>
            <p:ph type="body" idx="3"/>
          </p:nvPr>
        </p:nvSpPr>
        <p:spPr>
          <a:xfrm>
            <a:off x="373063" y="3942057"/>
            <a:ext cx="5616000" cy="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445" name="Google Shape;445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201" y="245408"/>
            <a:ext cx="1365428" cy="1123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1462" y="677863"/>
            <a:ext cx="4762500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4441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// 2">
  <p:cSld name="Cover //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8"/>
          <p:cNvSpPr txBox="1">
            <a:spLocks noGrp="1"/>
          </p:cNvSpPr>
          <p:nvPr>
            <p:ph type="body" idx="1"/>
          </p:nvPr>
        </p:nvSpPr>
        <p:spPr>
          <a:xfrm>
            <a:off x="373063" y="1543991"/>
            <a:ext cx="5616000" cy="12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 b="1">
                <a:solidFill>
                  <a:schemeClr val="dk1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9" name="Google Shape;449;p58"/>
          <p:cNvSpPr txBox="1">
            <a:spLocks noGrp="1"/>
          </p:cNvSpPr>
          <p:nvPr>
            <p:ph type="body" idx="2"/>
          </p:nvPr>
        </p:nvSpPr>
        <p:spPr>
          <a:xfrm>
            <a:off x="373063" y="3630613"/>
            <a:ext cx="5616000" cy="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50" name="Google Shape;450;p58"/>
          <p:cNvSpPr txBox="1">
            <a:spLocks noGrp="1"/>
          </p:cNvSpPr>
          <p:nvPr>
            <p:ph type="body" idx="3"/>
          </p:nvPr>
        </p:nvSpPr>
        <p:spPr>
          <a:xfrm>
            <a:off x="373063" y="3942057"/>
            <a:ext cx="5616000" cy="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451" name="Google Shape;451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6339" y="411163"/>
            <a:ext cx="17145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201" y="245408"/>
            <a:ext cx="1365428" cy="1123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06062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// Dark">
  <p:cSld name="Agenda // Dark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9"/>
          <p:cNvSpPr/>
          <p:nvPr/>
        </p:nvSpPr>
        <p:spPr>
          <a:xfrm>
            <a:off x="3273424" y="404813"/>
            <a:ext cx="8918800" cy="645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59"/>
          <p:cNvSpPr txBox="1">
            <a:spLocks noGrp="1"/>
          </p:cNvSpPr>
          <p:nvPr>
            <p:ph type="body" idx="1"/>
          </p:nvPr>
        </p:nvSpPr>
        <p:spPr>
          <a:xfrm>
            <a:off x="4484801" y="1205603"/>
            <a:ext cx="28860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marL="1219170" lvl="1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6" name="Google Shape;456;p59"/>
          <p:cNvSpPr txBox="1">
            <a:spLocks noGrp="1"/>
          </p:cNvSpPr>
          <p:nvPr>
            <p:ph type="body" idx="2"/>
          </p:nvPr>
        </p:nvSpPr>
        <p:spPr>
          <a:xfrm>
            <a:off x="8351951" y="1205603"/>
            <a:ext cx="28860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marL="1219170" lvl="1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7" name="Google Shape;457;p59"/>
          <p:cNvSpPr txBox="1">
            <a:spLocks noGrp="1"/>
          </p:cNvSpPr>
          <p:nvPr>
            <p:ph type="body" idx="3"/>
          </p:nvPr>
        </p:nvSpPr>
        <p:spPr>
          <a:xfrm>
            <a:off x="4162679" y="1205603"/>
            <a:ext cx="318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marL="1219170" lvl="1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8" name="Google Shape;458;p59"/>
          <p:cNvSpPr txBox="1">
            <a:spLocks noGrp="1"/>
          </p:cNvSpPr>
          <p:nvPr>
            <p:ph type="body" idx="4"/>
          </p:nvPr>
        </p:nvSpPr>
        <p:spPr>
          <a:xfrm>
            <a:off x="8029829" y="1205603"/>
            <a:ext cx="318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marL="1219170" lvl="1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9" name="Google Shape;459;p59"/>
          <p:cNvSpPr txBox="1">
            <a:spLocks noGrp="1"/>
          </p:cNvSpPr>
          <p:nvPr>
            <p:ph type="body" idx="5"/>
          </p:nvPr>
        </p:nvSpPr>
        <p:spPr>
          <a:xfrm>
            <a:off x="4484801" y="2582028"/>
            <a:ext cx="28860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marL="1219170" lvl="1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59"/>
          <p:cNvSpPr txBox="1">
            <a:spLocks noGrp="1"/>
          </p:cNvSpPr>
          <p:nvPr>
            <p:ph type="body" idx="6"/>
          </p:nvPr>
        </p:nvSpPr>
        <p:spPr>
          <a:xfrm>
            <a:off x="8351951" y="2582028"/>
            <a:ext cx="28860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marL="1219170" lvl="1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1" name="Google Shape;461;p59"/>
          <p:cNvSpPr txBox="1">
            <a:spLocks noGrp="1"/>
          </p:cNvSpPr>
          <p:nvPr>
            <p:ph type="body" idx="7"/>
          </p:nvPr>
        </p:nvSpPr>
        <p:spPr>
          <a:xfrm>
            <a:off x="4162679" y="2582028"/>
            <a:ext cx="318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marL="1219170" lvl="1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2" name="Google Shape;462;p59"/>
          <p:cNvSpPr txBox="1">
            <a:spLocks noGrp="1"/>
          </p:cNvSpPr>
          <p:nvPr>
            <p:ph type="body" idx="8"/>
          </p:nvPr>
        </p:nvSpPr>
        <p:spPr>
          <a:xfrm>
            <a:off x="8029829" y="2582028"/>
            <a:ext cx="318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marL="1219170" lvl="1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3" name="Google Shape;463;p59"/>
          <p:cNvSpPr txBox="1">
            <a:spLocks noGrp="1"/>
          </p:cNvSpPr>
          <p:nvPr>
            <p:ph type="body" idx="9"/>
          </p:nvPr>
        </p:nvSpPr>
        <p:spPr>
          <a:xfrm>
            <a:off x="4484801" y="3948883"/>
            <a:ext cx="28860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marL="1219170" lvl="1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4" name="Google Shape;464;p59"/>
          <p:cNvSpPr txBox="1">
            <a:spLocks noGrp="1"/>
          </p:cNvSpPr>
          <p:nvPr>
            <p:ph type="body" idx="13"/>
          </p:nvPr>
        </p:nvSpPr>
        <p:spPr>
          <a:xfrm>
            <a:off x="8351951" y="3948883"/>
            <a:ext cx="28860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marL="1219170" lvl="1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5" name="Google Shape;465;p59"/>
          <p:cNvSpPr txBox="1">
            <a:spLocks noGrp="1"/>
          </p:cNvSpPr>
          <p:nvPr>
            <p:ph type="body" idx="14"/>
          </p:nvPr>
        </p:nvSpPr>
        <p:spPr>
          <a:xfrm>
            <a:off x="4162679" y="3948883"/>
            <a:ext cx="318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marL="1219170" lvl="1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6" name="Google Shape;466;p59"/>
          <p:cNvSpPr txBox="1">
            <a:spLocks noGrp="1"/>
          </p:cNvSpPr>
          <p:nvPr>
            <p:ph type="body" idx="15"/>
          </p:nvPr>
        </p:nvSpPr>
        <p:spPr>
          <a:xfrm>
            <a:off x="8029829" y="3948883"/>
            <a:ext cx="318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marL="1219170" lvl="1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7" name="Google Shape;467;p59"/>
          <p:cNvSpPr txBox="1">
            <a:spLocks noGrp="1"/>
          </p:cNvSpPr>
          <p:nvPr>
            <p:ph type="body" idx="16"/>
          </p:nvPr>
        </p:nvSpPr>
        <p:spPr>
          <a:xfrm>
            <a:off x="4484801" y="5325308"/>
            <a:ext cx="28860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marL="1219170" lvl="1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8" name="Google Shape;468;p59"/>
          <p:cNvSpPr txBox="1">
            <a:spLocks noGrp="1"/>
          </p:cNvSpPr>
          <p:nvPr>
            <p:ph type="body" idx="17"/>
          </p:nvPr>
        </p:nvSpPr>
        <p:spPr>
          <a:xfrm>
            <a:off x="8351951" y="5325308"/>
            <a:ext cx="28860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marL="1219170" lvl="1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9" name="Google Shape;469;p59"/>
          <p:cNvSpPr txBox="1">
            <a:spLocks noGrp="1"/>
          </p:cNvSpPr>
          <p:nvPr>
            <p:ph type="body" idx="18"/>
          </p:nvPr>
        </p:nvSpPr>
        <p:spPr>
          <a:xfrm>
            <a:off x="4162679" y="5325308"/>
            <a:ext cx="318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marL="1219170" lvl="1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0" name="Google Shape;470;p59"/>
          <p:cNvSpPr txBox="1">
            <a:spLocks noGrp="1"/>
          </p:cNvSpPr>
          <p:nvPr>
            <p:ph type="body" idx="19"/>
          </p:nvPr>
        </p:nvSpPr>
        <p:spPr>
          <a:xfrm>
            <a:off x="8029829" y="5325308"/>
            <a:ext cx="318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marL="1219170" lvl="1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1" name="Google Shape;471;p59"/>
          <p:cNvSpPr txBox="1">
            <a:spLocks noGrp="1"/>
          </p:cNvSpPr>
          <p:nvPr>
            <p:ph type="title"/>
          </p:nvPr>
        </p:nvSpPr>
        <p:spPr>
          <a:xfrm>
            <a:off x="379937" y="1205603"/>
            <a:ext cx="2706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None/>
              <a:defRPr sz="3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59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73" name="Google Shape;473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6" cy="374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173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// Light">
  <p:cSld name="Agenda // Light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0"/>
          <p:cNvSpPr txBox="1">
            <a:spLocks noGrp="1"/>
          </p:cNvSpPr>
          <p:nvPr>
            <p:ph type="body" idx="1"/>
          </p:nvPr>
        </p:nvSpPr>
        <p:spPr>
          <a:xfrm>
            <a:off x="4484801" y="1205603"/>
            <a:ext cx="28860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marL="1219170" lvl="1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6" name="Google Shape;476;p60"/>
          <p:cNvSpPr txBox="1">
            <a:spLocks noGrp="1"/>
          </p:cNvSpPr>
          <p:nvPr>
            <p:ph type="body" idx="2"/>
          </p:nvPr>
        </p:nvSpPr>
        <p:spPr>
          <a:xfrm>
            <a:off x="8351951" y="1205603"/>
            <a:ext cx="28860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marL="1219170" lvl="1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7" name="Google Shape;477;p60"/>
          <p:cNvSpPr txBox="1">
            <a:spLocks noGrp="1"/>
          </p:cNvSpPr>
          <p:nvPr>
            <p:ph type="body" idx="3"/>
          </p:nvPr>
        </p:nvSpPr>
        <p:spPr>
          <a:xfrm>
            <a:off x="4162679" y="1205603"/>
            <a:ext cx="318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marL="1219170" lvl="1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60"/>
          <p:cNvSpPr txBox="1">
            <a:spLocks noGrp="1"/>
          </p:cNvSpPr>
          <p:nvPr>
            <p:ph type="body" idx="4"/>
          </p:nvPr>
        </p:nvSpPr>
        <p:spPr>
          <a:xfrm>
            <a:off x="8029828" y="1205603"/>
            <a:ext cx="318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marL="1219170" lvl="1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9" name="Google Shape;479;p60"/>
          <p:cNvSpPr txBox="1">
            <a:spLocks noGrp="1"/>
          </p:cNvSpPr>
          <p:nvPr>
            <p:ph type="body" idx="5"/>
          </p:nvPr>
        </p:nvSpPr>
        <p:spPr>
          <a:xfrm>
            <a:off x="4484801" y="2582028"/>
            <a:ext cx="28860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marL="1219170" lvl="1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0" name="Google Shape;480;p60"/>
          <p:cNvSpPr txBox="1">
            <a:spLocks noGrp="1"/>
          </p:cNvSpPr>
          <p:nvPr>
            <p:ph type="body" idx="6"/>
          </p:nvPr>
        </p:nvSpPr>
        <p:spPr>
          <a:xfrm>
            <a:off x="8351951" y="2582028"/>
            <a:ext cx="28860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marL="1219170" lvl="1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60"/>
          <p:cNvSpPr txBox="1">
            <a:spLocks noGrp="1"/>
          </p:cNvSpPr>
          <p:nvPr>
            <p:ph type="body" idx="7"/>
          </p:nvPr>
        </p:nvSpPr>
        <p:spPr>
          <a:xfrm>
            <a:off x="4162679" y="2582028"/>
            <a:ext cx="318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marL="1219170" lvl="1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60"/>
          <p:cNvSpPr txBox="1">
            <a:spLocks noGrp="1"/>
          </p:cNvSpPr>
          <p:nvPr>
            <p:ph type="body" idx="8"/>
          </p:nvPr>
        </p:nvSpPr>
        <p:spPr>
          <a:xfrm>
            <a:off x="8029829" y="2582028"/>
            <a:ext cx="318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marL="1219170" lvl="1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3" name="Google Shape;483;p60"/>
          <p:cNvSpPr txBox="1">
            <a:spLocks noGrp="1"/>
          </p:cNvSpPr>
          <p:nvPr>
            <p:ph type="body" idx="9"/>
          </p:nvPr>
        </p:nvSpPr>
        <p:spPr>
          <a:xfrm>
            <a:off x="4484801" y="3948883"/>
            <a:ext cx="28860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marL="1219170" lvl="1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4" name="Google Shape;484;p60"/>
          <p:cNvSpPr txBox="1">
            <a:spLocks noGrp="1"/>
          </p:cNvSpPr>
          <p:nvPr>
            <p:ph type="body" idx="13"/>
          </p:nvPr>
        </p:nvSpPr>
        <p:spPr>
          <a:xfrm>
            <a:off x="8351951" y="3948883"/>
            <a:ext cx="28860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marL="1219170" lvl="1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5" name="Google Shape;485;p60"/>
          <p:cNvSpPr txBox="1">
            <a:spLocks noGrp="1"/>
          </p:cNvSpPr>
          <p:nvPr>
            <p:ph type="body" idx="14"/>
          </p:nvPr>
        </p:nvSpPr>
        <p:spPr>
          <a:xfrm>
            <a:off x="4162679" y="3948883"/>
            <a:ext cx="318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marL="1219170" lvl="1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6" name="Google Shape;486;p60"/>
          <p:cNvSpPr txBox="1">
            <a:spLocks noGrp="1"/>
          </p:cNvSpPr>
          <p:nvPr>
            <p:ph type="body" idx="15"/>
          </p:nvPr>
        </p:nvSpPr>
        <p:spPr>
          <a:xfrm>
            <a:off x="8029829" y="3948883"/>
            <a:ext cx="318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marL="1219170" lvl="1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7" name="Google Shape;487;p60"/>
          <p:cNvSpPr txBox="1">
            <a:spLocks noGrp="1"/>
          </p:cNvSpPr>
          <p:nvPr>
            <p:ph type="body" idx="16"/>
          </p:nvPr>
        </p:nvSpPr>
        <p:spPr>
          <a:xfrm>
            <a:off x="4484801" y="5325308"/>
            <a:ext cx="28860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marL="1219170" lvl="1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8" name="Google Shape;488;p60"/>
          <p:cNvSpPr txBox="1">
            <a:spLocks noGrp="1"/>
          </p:cNvSpPr>
          <p:nvPr>
            <p:ph type="body" idx="17"/>
          </p:nvPr>
        </p:nvSpPr>
        <p:spPr>
          <a:xfrm>
            <a:off x="8351951" y="5325308"/>
            <a:ext cx="28860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marL="1219170" lvl="1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9" name="Google Shape;489;p60"/>
          <p:cNvSpPr txBox="1">
            <a:spLocks noGrp="1"/>
          </p:cNvSpPr>
          <p:nvPr>
            <p:ph type="body" idx="18"/>
          </p:nvPr>
        </p:nvSpPr>
        <p:spPr>
          <a:xfrm>
            <a:off x="4162679" y="5325308"/>
            <a:ext cx="318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marL="1219170" lvl="1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0" name="Google Shape;490;p60"/>
          <p:cNvSpPr txBox="1">
            <a:spLocks noGrp="1"/>
          </p:cNvSpPr>
          <p:nvPr>
            <p:ph type="body" idx="19"/>
          </p:nvPr>
        </p:nvSpPr>
        <p:spPr>
          <a:xfrm>
            <a:off x="8029829" y="5325308"/>
            <a:ext cx="318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marL="1219170" lvl="1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1" name="Google Shape;491;p60"/>
          <p:cNvSpPr txBox="1">
            <a:spLocks noGrp="1"/>
          </p:cNvSpPr>
          <p:nvPr>
            <p:ph type="title"/>
          </p:nvPr>
        </p:nvSpPr>
        <p:spPr>
          <a:xfrm>
            <a:off x="379937" y="1205603"/>
            <a:ext cx="2706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None/>
              <a:defRPr sz="3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60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493" name="Google Shape;493;p60"/>
          <p:cNvCxnSpPr/>
          <p:nvPr/>
        </p:nvCxnSpPr>
        <p:spPr>
          <a:xfrm>
            <a:off x="4162679" y="1064401"/>
            <a:ext cx="3208000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4" name="Google Shape;494;p60"/>
          <p:cNvCxnSpPr/>
          <p:nvPr/>
        </p:nvCxnSpPr>
        <p:spPr>
          <a:xfrm>
            <a:off x="8029828" y="1064401"/>
            <a:ext cx="3208000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5" name="Google Shape;495;p60"/>
          <p:cNvCxnSpPr/>
          <p:nvPr/>
        </p:nvCxnSpPr>
        <p:spPr>
          <a:xfrm>
            <a:off x="4162679" y="2442465"/>
            <a:ext cx="3208000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6" name="Google Shape;496;p60"/>
          <p:cNvCxnSpPr/>
          <p:nvPr/>
        </p:nvCxnSpPr>
        <p:spPr>
          <a:xfrm>
            <a:off x="8029828" y="2442465"/>
            <a:ext cx="3208000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7" name="Google Shape;497;p60"/>
          <p:cNvCxnSpPr/>
          <p:nvPr/>
        </p:nvCxnSpPr>
        <p:spPr>
          <a:xfrm>
            <a:off x="4162679" y="3808227"/>
            <a:ext cx="3208000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8" name="Google Shape;498;p60"/>
          <p:cNvCxnSpPr/>
          <p:nvPr/>
        </p:nvCxnSpPr>
        <p:spPr>
          <a:xfrm>
            <a:off x="8029828" y="3808227"/>
            <a:ext cx="3208000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9" name="Google Shape;499;p60"/>
          <p:cNvCxnSpPr/>
          <p:nvPr/>
        </p:nvCxnSpPr>
        <p:spPr>
          <a:xfrm>
            <a:off x="4162679" y="5186177"/>
            <a:ext cx="3208000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00" name="Google Shape;500;p60"/>
          <p:cNvCxnSpPr/>
          <p:nvPr/>
        </p:nvCxnSpPr>
        <p:spPr>
          <a:xfrm>
            <a:off x="8029828" y="5186177"/>
            <a:ext cx="3208000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01" name="Google Shape;501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6" cy="374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82968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1"/>
          <p:cNvSpPr/>
          <p:nvPr/>
        </p:nvSpPr>
        <p:spPr>
          <a:xfrm>
            <a:off x="0" y="407988"/>
            <a:ext cx="11784000" cy="595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61"/>
          <p:cNvSpPr txBox="1">
            <a:spLocks noGrp="1"/>
          </p:cNvSpPr>
          <p:nvPr>
            <p:ph type="body" idx="1"/>
          </p:nvPr>
        </p:nvSpPr>
        <p:spPr>
          <a:xfrm>
            <a:off x="1352964" y="1268093"/>
            <a:ext cx="8512000" cy="32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 b="1">
                <a:solidFill>
                  <a:schemeClr val="dk1"/>
                </a:solidFill>
              </a:defRPr>
            </a:lvl1pPr>
            <a:lvl2pPr marL="1219170" lvl="1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-"/>
              <a:defRPr>
                <a:solidFill>
                  <a:schemeClr val="lt1"/>
                </a:solidFill>
              </a:defRPr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05" name="Google Shape;505;p61"/>
          <p:cNvSpPr txBox="1">
            <a:spLocks noGrp="1"/>
          </p:cNvSpPr>
          <p:nvPr>
            <p:ph type="body" idx="2"/>
          </p:nvPr>
        </p:nvSpPr>
        <p:spPr>
          <a:xfrm>
            <a:off x="1352551" y="4538391"/>
            <a:ext cx="3676800" cy="6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 b="1">
                <a:solidFill>
                  <a:schemeClr val="dk1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06" name="Google Shape;506;p61"/>
          <p:cNvSpPr txBox="1">
            <a:spLocks noGrp="1"/>
          </p:cNvSpPr>
          <p:nvPr>
            <p:ph type="body" idx="3"/>
          </p:nvPr>
        </p:nvSpPr>
        <p:spPr>
          <a:xfrm>
            <a:off x="1352551" y="5254855"/>
            <a:ext cx="4642000" cy="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07" name="Google Shape;507;p61"/>
          <p:cNvSpPr txBox="1">
            <a:spLocks noGrp="1"/>
          </p:cNvSpPr>
          <p:nvPr>
            <p:ph type="body" idx="4"/>
          </p:nvPr>
        </p:nvSpPr>
        <p:spPr>
          <a:xfrm>
            <a:off x="1352551" y="5461724"/>
            <a:ext cx="4642000" cy="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08" name="Google Shape;508;p61"/>
          <p:cNvSpPr txBox="1"/>
          <p:nvPr/>
        </p:nvSpPr>
        <p:spPr>
          <a:xfrm>
            <a:off x="3456561" y="2774033"/>
            <a:ext cx="1407200" cy="7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9" name="Google Shape;509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6" cy="374803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61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51455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Sidebar + Main Content">
  <p:cSld name="Left Sidebar + Main Content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2"/>
          <p:cNvSpPr/>
          <p:nvPr/>
        </p:nvSpPr>
        <p:spPr>
          <a:xfrm>
            <a:off x="4640551" y="404813"/>
            <a:ext cx="7551200" cy="645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62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14" name="Google Shape;514;p62"/>
          <p:cNvSpPr txBox="1">
            <a:spLocks noGrp="1"/>
          </p:cNvSpPr>
          <p:nvPr>
            <p:ph type="body" idx="1"/>
          </p:nvPr>
        </p:nvSpPr>
        <p:spPr>
          <a:xfrm>
            <a:off x="373063" y="1812521"/>
            <a:ext cx="3684400" cy="4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marL="1219170" lvl="1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2400">
                <a:solidFill>
                  <a:schemeClr val="lt1"/>
                </a:solidFill>
              </a:defRPr>
            </a:lvl2pPr>
            <a:lvl3pPr marL="1828754" lvl="2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400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 sz="1867">
                <a:solidFill>
                  <a:schemeClr val="lt1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7pPr>
            <a:lvl8pPr marL="4876678" lvl="7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467">
                <a:solidFill>
                  <a:schemeClr val="lt1"/>
                </a:solidFill>
              </a:defRPr>
            </a:lvl8pPr>
            <a:lvl9pPr marL="5486263" lvl="8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5" name="Google Shape;515;p62"/>
          <p:cNvSpPr txBox="1">
            <a:spLocks noGrp="1"/>
          </p:cNvSpPr>
          <p:nvPr>
            <p:ph type="body" idx="2"/>
          </p:nvPr>
        </p:nvSpPr>
        <p:spPr>
          <a:xfrm>
            <a:off x="378963" y="779765"/>
            <a:ext cx="3678400" cy="3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2000" b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16" name="Google Shape;516;p62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36776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None/>
              <a:defRPr sz="3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62"/>
          <p:cNvSpPr txBox="1">
            <a:spLocks noGrp="1"/>
          </p:cNvSpPr>
          <p:nvPr>
            <p:ph type="body" idx="3"/>
          </p:nvPr>
        </p:nvSpPr>
        <p:spPr>
          <a:xfrm>
            <a:off x="5213349" y="1812521"/>
            <a:ext cx="6570400" cy="4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1pPr>
            <a:lvl2pPr marL="1219170" lvl="1" indent="-601118" algn="l" rtl="0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4667">
                <a:solidFill>
                  <a:schemeClr val="dk1"/>
                </a:solidFill>
              </a:defRPr>
            </a:lvl2pPr>
            <a:lvl3pPr marL="1828754" lvl="2" indent="-601118" algn="l" rtl="0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4667">
                <a:solidFill>
                  <a:schemeClr val="dk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3067">
                <a:solidFill>
                  <a:schemeClr val="dk1"/>
                </a:solidFill>
              </a:defRPr>
            </a:lvl4pPr>
            <a:lvl5pPr marL="3047924" lvl="4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3067">
                <a:solidFill>
                  <a:schemeClr val="dk1"/>
                </a:solidFill>
              </a:defRPr>
            </a:lvl5pPr>
            <a:lvl6pPr marL="3657509" lvl="5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3067">
                <a:solidFill>
                  <a:schemeClr val="dk1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marL="4876678" lvl="7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>
                <a:solidFill>
                  <a:schemeClr val="dk1"/>
                </a:solidFill>
              </a:defRPr>
            </a:lvl8pPr>
            <a:lvl9pPr marL="5486263" lvl="8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18" name="Google Shape;518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6" cy="374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640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/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2C39F-88CD-E74E-869B-DDF29789E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4801" y="1205603"/>
            <a:ext cx="2886026" cy="332399"/>
          </a:xfrm>
        </p:spPr>
        <p:txBody>
          <a:bodyPr wrap="square">
            <a:spAutoFit/>
          </a:bodyPr>
          <a:lstStyle>
            <a:lvl1pPr marL="0" indent="0">
              <a:spcBef>
                <a:spcPts val="500"/>
              </a:spcBef>
              <a:buNone/>
              <a:defRPr sz="2400" spc="10" baseline="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BF691EB-DBF6-5B4B-8309-C21BB499E2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1951" y="1205603"/>
            <a:ext cx="2886025" cy="332399"/>
          </a:xfrm>
        </p:spPr>
        <p:txBody>
          <a:bodyPr wrap="square">
            <a:spAutoFit/>
          </a:bodyPr>
          <a:lstStyle>
            <a:lvl1pPr marL="0" indent="0">
              <a:spcBef>
                <a:spcPts val="500"/>
              </a:spcBef>
              <a:buNone/>
              <a:defRPr sz="2400" spc="10" baseline="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A87FB90-142A-AF43-A30F-C81F875F17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62679" y="1205603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85296BF-8518-D342-8A57-2D428F08FA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9828" y="1205603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5A0BCB3-AAFD-594B-AA26-14E3966B51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84801" y="2582028"/>
            <a:ext cx="2886026" cy="332399"/>
          </a:xfrm>
        </p:spPr>
        <p:txBody>
          <a:bodyPr wrap="square">
            <a:spAutoFit/>
          </a:bodyPr>
          <a:lstStyle>
            <a:lvl1pPr marL="0" indent="0">
              <a:spcBef>
                <a:spcPts val="500"/>
              </a:spcBef>
              <a:buNone/>
              <a:defRPr sz="2400" spc="10" baseline="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B897B4F-0DDF-7F47-99EC-62C5B45409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51951" y="2582028"/>
            <a:ext cx="2886025" cy="332399"/>
          </a:xfrm>
        </p:spPr>
        <p:txBody>
          <a:bodyPr wrap="square">
            <a:spAutoFit/>
          </a:bodyPr>
          <a:lstStyle>
            <a:lvl1pPr marL="0" indent="0">
              <a:spcBef>
                <a:spcPts val="500"/>
              </a:spcBef>
              <a:buNone/>
              <a:defRPr sz="2400" spc="10" baseline="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B6828B8-A41A-F641-8389-D1CEE93A37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62679" y="2582028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D39B53F-DAA2-AD4B-8621-318E59EAD5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29829" y="2582028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E9252D1-3E02-2A42-ABA4-D7D8787AD3E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84801" y="3948883"/>
            <a:ext cx="2886026" cy="332399"/>
          </a:xfrm>
        </p:spPr>
        <p:txBody>
          <a:bodyPr wrap="square">
            <a:spAutoFit/>
          </a:bodyPr>
          <a:lstStyle>
            <a:lvl1pPr marL="0" indent="0">
              <a:spcBef>
                <a:spcPts val="500"/>
              </a:spcBef>
              <a:buNone/>
              <a:defRPr sz="2400" spc="10" baseline="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021AF9B-CBC4-9641-A5EA-C86C21DB8E1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51951" y="3948883"/>
            <a:ext cx="2886025" cy="332399"/>
          </a:xfrm>
        </p:spPr>
        <p:txBody>
          <a:bodyPr wrap="square">
            <a:spAutoFit/>
          </a:bodyPr>
          <a:lstStyle>
            <a:lvl1pPr marL="0" indent="0">
              <a:spcBef>
                <a:spcPts val="500"/>
              </a:spcBef>
              <a:buNone/>
              <a:defRPr sz="2400" spc="10" baseline="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37D256E5-6D72-5D4D-99F0-54FC8407F6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62679" y="3948883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9C4984C-5A7A-9040-AD4B-534536A2247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29829" y="3948883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19689C0-CA71-EA48-B6E9-A94E1339DB6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84801" y="5325308"/>
            <a:ext cx="2886026" cy="332399"/>
          </a:xfrm>
        </p:spPr>
        <p:txBody>
          <a:bodyPr wrap="square">
            <a:spAutoFit/>
          </a:bodyPr>
          <a:lstStyle>
            <a:lvl1pPr marL="0" indent="0">
              <a:spcBef>
                <a:spcPts val="500"/>
              </a:spcBef>
              <a:buNone/>
              <a:defRPr sz="2400" spc="10" baseline="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5CE4CC09-36BB-074E-AE4B-C8458CC561B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51951" y="5325308"/>
            <a:ext cx="2886025" cy="332399"/>
          </a:xfrm>
        </p:spPr>
        <p:txBody>
          <a:bodyPr wrap="square">
            <a:spAutoFit/>
          </a:bodyPr>
          <a:lstStyle>
            <a:lvl1pPr marL="0" indent="0">
              <a:spcBef>
                <a:spcPts val="500"/>
              </a:spcBef>
              <a:buNone/>
              <a:defRPr sz="2400" spc="10" baseline="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45117CD-F404-D246-BE84-8905DD49BC3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62679" y="5325308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CFFDD06-7816-F148-BBC8-88DAAAAF0D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29829" y="5325308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F161D65-15AB-2646-A22F-A7338D751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8" y="1205603"/>
            <a:ext cx="27061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1" name="Slide Number Placeholder 10">
            <a:extLst>
              <a:ext uri="{FF2B5EF4-FFF2-40B4-BE49-F238E27FC236}">
                <a16:creationId xmlns:a16="http://schemas.microsoft.com/office/drawing/2014/main" id="{A68139FE-AD43-4549-83B3-27D8EE12A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827532-64DF-B94C-813A-22F1ABCFEB45}"/>
              </a:ext>
            </a:extLst>
          </p:cNvPr>
          <p:cNvCxnSpPr>
            <a:cxnSpLocks/>
          </p:cNvCxnSpPr>
          <p:nvPr userDrawn="1"/>
        </p:nvCxnSpPr>
        <p:spPr>
          <a:xfrm>
            <a:off x="4162679" y="1064401"/>
            <a:ext cx="320814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CE67810-42A9-DB4C-9677-D1E4CFC3BAFC}"/>
              </a:ext>
            </a:extLst>
          </p:cNvPr>
          <p:cNvCxnSpPr>
            <a:cxnSpLocks/>
          </p:cNvCxnSpPr>
          <p:nvPr userDrawn="1"/>
        </p:nvCxnSpPr>
        <p:spPr>
          <a:xfrm>
            <a:off x="8029828" y="1064401"/>
            <a:ext cx="320814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7938984-8962-E14F-B7BF-4E85B996E1E6}"/>
              </a:ext>
            </a:extLst>
          </p:cNvPr>
          <p:cNvCxnSpPr>
            <a:cxnSpLocks/>
          </p:cNvCxnSpPr>
          <p:nvPr userDrawn="1"/>
        </p:nvCxnSpPr>
        <p:spPr>
          <a:xfrm>
            <a:off x="4162679" y="2442465"/>
            <a:ext cx="320814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A561D68-0B46-BB4B-8BA1-8E333E789068}"/>
              </a:ext>
            </a:extLst>
          </p:cNvPr>
          <p:cNvCxnSpPr>
            <a:cxnSpLocks/>
          </p:cNvCxnSpPr>
          <p:nvPr userDrawn="1"/>
        </p:nvCxnSpPr>
        <p:spPr>
          <a:xfrm>
            <a:off x="8029828" y="2442465"/>
            <a:ext cx="320814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CF958AD-2471-5246-8B3C-AD03CDF90E8E}"/>
              </a:ext>
            </a:extLst>
          </p:cNvPr>
          <p:cNvCxnSpPr>
            <a:cxnSpLocks/>
          </p:cNvCxnSpPr>
          <p:nvPr userDrawn="1"/>
        </p:nvCxnSpPr>
        <p:spPr>
          <a:xfrm>
            <a:off x="4162679" y="3808227"/>
            <a:ext cx="320814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9834268-81F9-674F-85E7-95F8F17A06A0}"/>
              </a:ext>
            </a:extLst>
          </p:cNvPr>
          <p:cNvCxnSpPr>
            <a:cxnSpLocks/>
          </p:cNvCxnSpPr>
          <p:nvPr userDrawn="1"/>
        </p:nvCxnSpPr>
        <p:spPr>
          <a:xfrm>
            <a:off x="8029828" y="3808227"/>
            <a:ext cx="320814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CCD2BA6-90B1-E741-AEAA-5E4D6FB502FD}"/>
              </a:ext>
            </a:extLst>
          </p:cNvPr>
          <p:cNvCxnSpPr>
            <a:cxnSpLocks/>
          </p:cNvCxnSpPr>
          <p:nvPr userDrawn="1"/>
        </p:nvCxnSpPr>
        <p:spPr>
          <a:xfrm>
            <a:off x="4162679" y="5186177"/>
            <a:ext cx="320814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4B4A67D-B169-8E4B-8FB3-E2BAA2D8C48E}"/>
              </a:ext>
            </a:extLst>
          </p:cNvPr>
          <p:cNvCxnSpPr>
            <a:cxnSpLocks/>
          </p:cNvCxnSpPr>
          <p:nvPr userDrawn="1"/>
        </p:nvCxnSpPr>
        <p:spPr>
          <a:xfrm>
            <a:off x="8029828" y="5186177"/>
            <a:ext cx="320814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341E9756-15E5-D34F-BADD-BFBA70E59E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32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2 Column">
  <p:cSld name="Split 2 Column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63"/>
          <p:cNvSpPr/>
          <p:nvPr/>
        </p:nvSpPr>
        <p:spPr>
          <a:xfrm>
            <a:off x="0" y="1535113"/>
            <a:ext cx="6091600" cy="5322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63"/>
          <p:cNvSpPr/>
          <p:nvPr/>
        </p:nvSpPr>
        <p:spPr>
          <a:xfrm>
            <a:off x="6091417" y="1535113"/>
            <a:ext cx="6100400" cy="532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63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23" name="Google Shape;523;p63"/>
          <p:cNvSpPr txBox="1">
            <a:spLocks noGrp="1"/>
          </p:cNvSpPr>
          <p:nvPr>
            <p:ph type="body" idx="1"/>
          </p:nvPr>
        </p:nvSpPr>
        <p:spPr>
          <a:xfrm>
            <a:off x="373063" y="1812924"/>
            <a:ext cx="4840000" cy="45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3067">
                <a:solidFill>
                  <a:schemeClr val="dk1"/>
                </a:solidFill>
              </a:defRPr>
            </a:lvl1pPr>
            <a:lvl2pPr marL="1219170" lvl="1" indent="-499521" algn="l" rtl="0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3067">
                <a:solidFill>
                  <a:schemeClr val="dk1"/>
                </a:solidFill>
              </a:defRPr>
            </a:lvl2pPr>
            <a:lvl3pPr marL="1828754" lvl="2" indent="-499521" algn="l" rtl="0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3067">
                <a:solidFill>
                  <a:schemeClr val="dk1"/>
                </a:solidFill>
              </a:defRPr>
            </a:lvl3pPr>
            <a:lvl4pPr marL="2438339" lvl="3" indent="-304792" algn="l" rtl="0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marL="3047924" lvl="4" indent="-457189" algn="l" rtl="0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>
                <a:solidFill>
                  <a:schemeClr val="dk1"/>
                </a:solidFill>
              </a:defRPr>
            </a:lvl5pPr>
            <a:lvl6pPr marL="3657509" lvl="5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>
                <a:solidFill>
                  <a:schemeClr val="dk1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4" name="Google Shape;524;p63"/>
          <p:cNvSpPr txBox="1">
            <a:spLocks noGrp="1"/>
          </p:cNvSpPr>
          <p:nvPr>
            <p:ph type="body" idx="2"/>
          </p:nvPr>
        </p:nvSpPr>
        <p:spPr>
          <a:xfrm>
            <a:off x="378963" y="779765"/>
            <a:ext cx="8517600" cy="3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2000" b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25" name="Google Shape;525;p63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8516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None/>
              <a:defRPr sz="3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63"/>
          <p:cNvSpPr txBox="1">
            <a:spLocks noGrp="1"/>
          </p:cNvSpPr>
          <p:nvPr>
            <p:ph type="body" idx="3"/>
          </p:nvPr>
        </p:nvSpPr>
        <p:spPr>
          <a:xfrm>
            <a:off x="6555493" y="1812924"/>
            <a:ext cx="4840000" cy="45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3067">
                <a:solidFill>
                  <a:schemeClr val="dk1"/>
                </a:solidFill>
              </a:defRPr>
            </a:lvl1pPr>
            <a:lvl2pPr marL="1219170" lvl="1" indent="-499521" algn="l" rtl="0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3067">
                <a:solidFill>
                  <a:schemeClr val="dk1"/>
                </a:solidFill>
              </a:defRPr>
            </a:lvl2pPr>
            <a:lvl3pPr marL="1828754" lvl="2" indent="-499521" algn="l" rtl="0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3067">
                <a:solidFill>
                  <a:schemeClr val="dk1"/>
                </a:solidFill>
              </a:defRPr>
            </a:lvl3pPr>
            <a:lvl4pPr marL="2438339" lvl="3" indent="-304792" algn="l" rtl="0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marL="3047924" lvl="4" indent="-457189" algn="l" rtl="0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>
                <a:solidFill>
                  <a:schemeClr val="dk1"/>
                </a:solidFill>
              </a:defRPr>
            </a:lvl5pPr>
            <a:lvl6pPr marL="3657509" lvl="5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>
                <a:solidFill>
                  <a:schemeClr val="dk1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27" name="Google Shape;527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6" cy="37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82092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s + Image + Main Content">
  <p:cSld name="Headings + Image + Main Content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4"/>
          <p:cNvSpPr/>
          <p:nvPr/>
        </p:nvSpPr>
        <p:spPr>
          <a:xfrm>
            <a:off x="5213351" y="812800"/>
            <a:ext cx="6978800" cy="6045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64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31" name="Google Shape;531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3063" y="6503630"/>
            <a:ext cx="196547" cy="212399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64"/>
          <p:cNvSpPr>
            <a:spLocks noGrp="1"/>
          </p:cNvSpPr>
          <p:nvPr>
            <p:ph type="pic" idx="2"/>
          </p:nvPr>
        </p:nvSpPr>
        <p:spPr>
          <a:xfrm>
            <a:off x="0" y="1628195"/>
            <a:ext cx="5213600" cy="52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3" name="Google Shape;533;p64"/>
          <p:cNvSpPr txBox="1">
            <a:spLocks noGrp="1"/>
          </p:cNvSpPr>
          <p:nvPr>
            <p:ph type="body" idx="1"/>
          </p:nvPr>
        </p:nvSpPr>
        <p:spPr>
          <a:xfrm>
            <a:off x="5800724" y="1812521"/>
            <a:ext cx="5983200" cy="4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1pPr>
            <a:lvl2pPr marL="1219170" lvl="1" indent="-601118" algn="l" rtl="0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4667">
                <a:solidFill>
                  <a:schemeClr val="dk1"/>
                </a:solidFill>
              </a:defRPr>
            </a:lvl2pPr>
            <a:lvl3pPr marL="1828754" lvl="2" indent="-601118" algn="l" rtl="0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4667">
                <a:solidFill>
                  <a:schemeClr val="dk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3067">
                <a:solidFill>
                  <a:schemeClr val="dk1"/>
                </a:solidFill>
              </a:defRPr>
            </a:lvl4pPr>
            <a:lvl5pPr marL="3047924" lvl="4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3067">
                <a:solidFill>
                  <a:schemeClr val="dk1"/>
                </a:solidFill>
              </a:defRPr>
            </a:lvl5pPr>
            <a:lvl6pPr marL="3657509" lvl="5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3067">
                <a:solidFill>
                  <a:schemeClr val="dk1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marL="4876678" lvl="7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>
                <a:solidFill>
                  <a:schemeClr val="dk1"/>
                </a:solidFill>
              </a:defRPr>
            </a:lvl8pPr>
            <a:lvl9pPr marL="5486263" lvl="8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4" name="Google Shape;534;p64"/>
          <p:cNvSpPr txBox="1">
            <a:spLocks noGrp="1"/>
          </p:cNvSpPr>
          <p:nvPr>
            <p:ph type="body" idx="3"/>
          </p:nvPr>
        </p:nvSpPr>
        <p:spPr>
          <a:xfrm>
            <a:off x="378963" y="779765"/>
            <a:ext cx="4650000" cy="3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2000" b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5" name="Google Shape;535;p64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46492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None/>
              <a:defRPr sz="3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17299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er // Image">
  <p:cSld name="Section Breaker //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5"/>
          <p:cNvSpPr txBox="1">
            <a:spLocks noGrp="1"/>
          </p:cNvSpPr>
          <p:nvPr>
            <p:ph type="body" idx="1"/>
          </p:nvPr>
        </p:nvSpPr>
        <p:spPr>
          <a:xfrm>
            <a:off x="1351168" y="2532856"/>
            <a:ext cx="9489600" cy="1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609585" lvl="0" indent="-304792" algn="ctr" rtl="0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4667" b="1"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15281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lumn + Icons">
  <p:cSld name="4 Column + Icons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6"/>
          <p:cNvSpPr/>
          <p:nvPr/>
        </p:nvSpPr>
        <p:spPr>
          <a:xfrm>
            <a:off x="0" y="1535113"/>
            <a:ext cx="11784000" cy="482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66"/>
          <p:cNvSpPr>
            <a:spLocks noGrp="1"/>
          </p:cNvSpPr>
          <p:nvPr>
            <p:ph type="pic" idx="2"/>
          </p:nvPr>
        </p:nvSpPr>
        <p:spPr>
          <a:xfrm>
            <a:off x="373063" y="2089468"/>
            <a:ext cx="813600" cy="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1" name="Google Shape;541;p66"/>
          <p:cNvSpPr>
            <a:spLocks noGrp="1"/>
          </p:cNvSpPr>
          <p:nvPr>
            <p:ph type="pic" idx="3"/>
          </p:nvPr>
        </p:nvSpPr>
        <p:spPr>
          <a:xfrm>
            <a:off x="3280003" y="2089468"/>
            <a:ext cx="813600" cy="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2" name="Google Shape;542;p66"/>
          <p:cNvSpPr>
            <a:spLocks noGrp="1"/>
          </p:cNvSpPr>
          <p:nvPr>
            <p:ph type="pic" idx="4"/>
          </p:nvPr>
        </p:nvSpPr>
        <p:spPr>
          <a:xfrm>
            <a:off x="6180068" y="2089468"/>
            <a:ext cx="813600" cy="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3" name="Google Shape;543;p66"/>
          <p:cNvSpPr>
            <a:spLocks noGrp="1"/>
          </p:cNvSpPr>
          <p:nvPr>
            <p:ph type="pic" idx="5"/>
          </p:nvPr>
        </p:nvSpPr>
        <p:spPr>
          <a:xfrm>
            <a:off x="9080133" y="2089468"/>
            <a:ext cx="813600" cy="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4" name="Google Shape;544;p66"/>
          <p:cNvSpPr txBox="1">
            <a:spLocks noGrp="1"/>
          </p:cNvSpPr>
          <p:nvPr>
            <p:ph type="body" idx="1"/>
          </p:nvPr>
        </p:nvSpPr>
        <p:spPr>
          <a:xfrm>
            <a:off x="378963" y="779765"/>
            <a:ext cx="8517600" cy="3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2000" b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45" name="Google Shape;545;p66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8516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None/>
              <a:defRPr sz="3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66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47" name="Google Shape;547;p66"/>
          <p:cNvSpPr txBox="1">
            <a:spLocks noGrp="1"/>
          </p:cNvSpPr>
          <p:nvPr>
            <p:ph type="body" idx="6"/>
          </p:nvPr>
        </p:nvSpPr>
        <p:spPr>
          <a:xfrm>
            <a:off x="9080133" y="3207225"/>
            <a:ext cx="2347600" cy="31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marL="1219170" lvl="1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>
                <a:solidFill>
                  <a:schemeClr val="dk1"/>
                </a:solidFill>
              </a:defRPr>
            </a:lvl2pPr>
            <a:lvl3pPr marL="1828754" lvl="2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>
                <a:solidFill>
                  <a:schemeClr val="dk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>
                <a:solidFill>
                  <a:schemeClr val="dk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867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7pPr>
            <a:lvl8pPr marL="4876678" lvl="7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67"/>
            </a:lvl8pPr>
            <a:lvl9pPr marL="5486263" lvl="8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467"/>
            </a:lvl9pPr>
          </a:lstStyle>
          <a:p>
            <a:endParaRPr/>
          </a:p>
        </p:txBody>
      </p:sp>
      <p:sp>
        <p:nvSpPr>
          <p:cNvPr id="548" name="Google Shape;548;p66"/>
          <p:cNvSpPr txBox="1">
            <a:spLocks noGrp="1"/>
          </p:cNvSpPr>
          <p:nvPr>
            <p:ph type="body" idx="7"/>
          </p:nvPr>
        </p:nvSpPr>
        <p:spPr>
          <a:xfrm>
            <a:off x="6180068" y="3207225"/>
            <a:ext cx="2347600" cy="31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marL="1219170" lvl="1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>
                <a:solidFill>
                  <a:schemeClr val="dk1"/>
                </a:solidFill>
              </a:defRPr>
            </a:lvl2pPr>
            <a:lvl3pPr marL="1828754" lvl="2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>
                <a:solidFill>
                  <a:schemeClr val="dk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>
                <a:solidFill>
                  <a:schemeClr val="dk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867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7pPr>
            <a:lvl8pPr marL="4876678" lvl="7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67"/>
            </a:lvl8pPr>
            <a:lvl9pPr marL="5486263" lvl="8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467"/>
            </a:lvl9pPr>
          </a:lstStyle>
          <a:p>
            <a:endParaRPr/>
          </a:p>
        </p:txBody>
      </p:sp>
      <p:sp>
        <p:nvSpPr>
          <p:cNvPr id="549" name="Google Shape;549;p66"/>
          <p:cNvSpPr txBox="1">
            <a:spLocks noGrp="1"/>
          </p:cNvSpPr>
          <p:nvPr>
            <p:ph type="body" idx="8"/>
          </p:nvPr>
        </p:nvSpPr>
        <p:spPr>
          <a:xfrm>
            <a:off x="3280003" y="3207225"/>
            <a:ext cx="2347600" cy="31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marL="1219170" lvl="1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>
                <a:solidFill>
                  <a:schemeClr val="dk1"/>
                </a:solidFill>
              </a:defRPr>
            </a:lvl2pPr>
            <a:lvl3pPr marL="1828754" lvl="2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>
                <a:solidFill>
                  <a:schemeClr val="dk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>
                <a:solidFill>
                  <a:schemeClr val="dk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867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7pPr>
            <a:lvl8pPr marL="4876678" lvl="7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67"/>
            </a:lvl8pPr>
            <a:lvl9pPr marL="5486263" lvl="8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467"/>
            </a:lvl9pPr>
          </a:lstStyle>
          <a:p>
            <a:endParaRPr/>
          </a:p>
        </p:txBody>
      </p:sp>
      <p:sp>
        <p:nvSpPr>
          <p:cNvPr id="550" name="Google Shape;550;p66"/>
          <p:cNvSpPr txBox="1">
            <a:spLocks noGrp="1"/>
          </p:cNvSpPr>
          <p:nvPr>
            <p:ph type="body" idx="9"/>
          </p:nvPr>
        </p:nvSpPr>
        <p:spPr>
          <a:xfrm>
            <a:off x="373063" y="3207225"/>
            <a:ext cx="2347600" cy="31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marL="1219170" lvl="1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>
                <a:solidFill>
                  <a:schemeClr val="dk1"/>
                </a:solidFill>
              </a:defRPr>
            </a:lvl2pPr>
            <a:lvl3pPr marL="1828754" lvl="2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>
                <a:solidFill>
                  <a:schemeClr val="dk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>
                <a:solidFill>
                  <a:schemeClr val="dk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867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7pPr>
            <a:lvl8pPr marL="4876678" lvl="7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67"/>
            </a:lvl8pPr>
            <a:lvl9pPr marL="5486263" lvl="8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467"/>
            </a:lvl9pPr>
          </a:lstStyle>
          <a:p>
            <a:endParaRPr/>
          </a:p>
        </p:txBody>
      </p:sp>
      <p:pic>
        <p:nvPicPr>
          <p:cNvPr id="551" name="Google Shape;551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6" cy="374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44891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Item 3 Column + Icons">
  <p:cSld name="6 Item 3 Column + Icons">
    <p:bg>
      <p:bgPr>
        <a:solidFill>
          <a:schemeClr val="dk1"/>
        </a:solid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7"/>
          <p:cNvSpPr/>
          <p:nvPr/>
        </p:nvSpPr>
        <p:spPr>
          <a:xfrm>
            <a:off x="0" y="1535113"/>
            <a:ext cx="11784000" cy="482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67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55" name="Google Shape;555;p67"/>
          <p:cNvSpPr>
            <a:spLocks noGrp="1"/>
          </p:cNvSpPr>
          <p:nvPr>
            <p:ph type="pic" idx="2"/>
          </p:nvPr>
        </p:nvSpPr>
        <p:spPr>
          <a:xfrm>
            <a:off x="373064" y="2254932"/>
            <a:ext cx="917200" cy="9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6" name="Google Shape;556;p67"/>
          <p:cNvSpPr txBox="1">
            <a:spLocks noGrp="1"/>
          </p:cNvSpPr>
          <p:nvPr>
            <p:ph type="body" idx="1"/>
          </p:nvPr>
        </p:nvSpPr>
        <p:spPr>
          <a:xfrm>
            <a:off x="1480457" y="2237513"/>
            <a:ext cx="2229200" cy="1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>
                <a:solidFill>
                  <a:schemeClr val="dk1"/>
                </a:solidFill>
              </a:defRPr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marL="3047924" lvl="4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67">
                <a:solidFill>
                  <a:schemeClr val="dk1"/>
                </a:solidFill>
              </a:defRPr>
            </a:lvl5pPr>
            <a:lvl6pPr marL="3657509" lvl="5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467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7pPr>
            <a:lvl8pPr marL="4876678" lvl="7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67"/>
            </a:lvl8pPr>
            <a:lvl9pPr marL="5486263" lvl="8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-"/>
              <a:defRPr sz="1467"/>
            </a:lvl9pPr>
          </a:lstStyle>
          <a:p>
            <a:endParaRPr/>
          </a:p>
        </p:txBody>
      </p:sp>
      <p:sp>
        <p:nvSpPr>
          <p:cNvPr id="557" name="Google Shape;557;p67"/>
          <p:cNvSpPr>
            <a:spLocks noGrp="1"/>
          </p:cNvSpPr>
          <p:nvPr>
            <p:ph type="pic" idx="3"/>
          </p:nvPr>
        </p:nvSpPr>
        <p:spPr>
          <a:xfrm>
            <a:off x="4257085" y="2254932"/>
            <a:ext cx="917200" cy="9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8" name="Google Shape;558;p67"/>
          <p:cNvSpPr txBox="1">
            <a:spLocks noGrp="1"/>
          </p:cNvSpPr>
          <p:nvPr>
            <p:ph type="body" idx="4"/>
          </p:nvPr>
        </p:nvSpPr>
        <p:spPr>
          <a:xfrm>
            <a:off x="5364479" y="2237513"/>
            <a:ext cx="2229200" cy="1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>
                <a:solidFill>
                  <a:schemeClr val="dk1"/>
                </a:solidFill>
              </a:defRPr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marL="3047924" lvl="4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67">
                <a:solidFill>
                  <a:schemeClr val="dk1"/>
                </a:solidFill>
              </a:defRPr>
            </a:lvl5pPr>
            <a:lvl6pPr marL="3657509" lvl="5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-"/>
              <a:defRPr sz="1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7pPr>
            <a:lvl8pPr marL="4876678" lvl="7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67"/>
            </a:lvl8pPr>
            <a:lvl9pPr marL="5486263" lvl="8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-"/>
              <a:defRPr sz="1467"/>
            </a:lvl9pPr>
          </a:lstStyle>
          <a:p>
            <a:endParaRPr/>
          </a:p>
        </p:txBody>
      </p:sp>
      <p:sp>
        <p:nvSpPr>
          <p:cNvPr id="559" name="Google Shape;559;p67"/>
          <p:cNvSpPr>
            <a:spLocks noGrp="1"/>
          </p:cNvSpPr>
          <p:nvPr>
            <p:ph type="pic" idx="5"/>
          </p:nvPr>
        </p:nvSpPr>
        <p:spPr>
          <a:xfrm>
            <a:off x="8123692" y="2254932"/>
            <a:ext cx="917200" cy="9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0" name="Google Shape;560;p67"/>
          <p:cNvSpPr txBox="1">
            <a:spLocks noGrp="1"/>
          </p:cNvSpPr>
          <p:nvPr>
            <p:ph type="body" idx="6"/>
          </p:nvPr>
        </p:nvSpPr>
        <p:spPr>
          <a:xfrm>
            <a:off x="9231085" y="2237513"/>
            <a:ext cx="2229200" cy="1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>
                <a:solidFill>
                  <a:schemeClr val="dk1"/>
                </a:solidFill>
              </a:defRPr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marL="3047924" lvl="4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67">
                <a:solidFill>
                  <a:schemeClr val="dk1"/>
                </a:solidFill>
              </a:defRPr>
            </a:lvl5pPr>
            <a:lvl6pPr marL="3657509" marR="0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7pPr>
            <a:lvl8pPr marL="4876678" lvl="7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67"/>
            </a:lvl8pPr>
            <a:lvl9pPr marL="5486263" lvl="8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-"/>
              <a:defRPr sz="1467"/>
            </a:lvl9pPr>
          </a:lstStyle>
          <a:p>
            <a:endParaRPr/>
          </a:p>
        </p:txBody>
      </p:sp>
      <p:sp>
        <p:nvSpPr>
          <p:cNvPr id="561" name="Google Shape;561;p67"/>
          <p:cNvSpPr>
            <a:spLocks noGrp="1"/>
          </p:cNvSpPr>
          <p:nvPr>
            <p:ph type="pic" idx="7"/>
          </p:nvPr>
        </p:nvSpPr>
        <p:spPr>
          <a:xfrm>
            <a:off x="373064" y="4240483"/>
            <a:ext cx="917200" cy="9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2" name="Google Shape;562;p67"/>
          <p:cNvSpPr txBox="1">
            <a:spLocks noGrp="1"/>
          </p:cNvSpPr>
          <p:nvPr>
            <p:ph type="body" idx="8"/>
          </p:nvPr>
        </p:nvSpPr>
        <p:spPr>
          <a:xfrm>
            <a:off x="1480457" y="4223063"/>
            <a:ext cx="2229200" cy="1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>
                <a:solidFill>
                  <a:schemeClr val="dk1"/>
                </a:solidFill>
              </a:defRPr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marL="3047924" lvl="4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67">
                <a:solidFill>
                  <a:schemeClr val="dk1"/>
                </a:solidFill>
              </a:defRPr>
            </a:lvl5pPr>
            <a:lvl6pPr marL="3657509" marR="0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7pPr>
            <a:lvl8pPr marL="4876678" lvl="7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67"/>
            </a:lvl8pPr>
            <a:lvl9pPr marL="5486263" lvl="8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-"/>
              <a:defRPr sz="1467"/>
            </a:lvl9pPr>
          </a:lstStyle>
          <a:p>
            <a:endParaRPr/>
          </a:p>
        </p:txBody>
      </p:sp>
      <p:sp>
        <p:nvSpPr>
          <p:cNvPr id="563" name="Google Shape;563;p67"/>
          <p:cNvSpPr>
            <a:spLocks noGrp="1"/>
          </p:cNvSpPr>
          <p:nvPr>
            <p:ph type="pic" idx="9"/>
          </p:nvPr>
        </p:nvSpPr>
        <p:spPr>
          <a:xfrm>
            <a:off x="4257085" y="4240483"/>
            <a:ext cx="917200" cy="9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4" name="Google Shape;564;p67"/>
          <p:cNvSpPr txBox="1">
            <a:spLocks noGrp="1"/>
          </p:cNvSpPr>
          <p:nvPr>
            <p:ph type="body" idx="13"/>
          </p:nvPr>
        </p:nvSpPr>
        <p:spPr>
          <a:xfrm>
            <a:off x="5364479" y="4223063"/>
            <a:ext cx="2229200" cy="1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>
                <a:solidFill>
                  <a:schemeClr val="dk1"/>
                </a:solidFill>
              </a:defRPr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marL="3047924" lvl="4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67">
                <a:solidFill>
                  <a:schemeClr val="dk1"/>
                </a:solidFill>
              </a:defRPr>
            </a:lvl5pPr>
            <a:lvl6pPr marL="3657509" lvl="5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467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7pPr>
            <a:lvl8pPr marL="4876678" lvl="7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67"/>
            </a:lvl8pPr>
            <a:lvl9pPr marL="5486263" lvl="8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-"/>
              <a:defRPr sz="1467"/>
            </a:lvl9pPr>
          </a:lstStyle>
          <a:p>
            <a:endParaRPr/>
          </a:p>
        </p:txBody>
      </p:sp>
      <p:sp>
        <p:nvSpPr>
          <p:cNvPr id="565" name="Google Shape;565;p67"/>
          <p:cNvSpPr>
            <a:spLocks noGrp="1"/>
          </p:cNvSpPr>
          <p:nvPr>
            <p:ph type="pic" idx="14"/>
          </p:nvPr>
        </p:nvSpPr>
        <p:spPr>
          <a:xfrm>
            <a:off x="8123692" y="4240483"/>
            <a:ext cx="917200" cy="9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6" name="Google Shape;566;p67"/>
          <p:cNvSpPr txBox="1">
            <a:spLocks noGrp="1"/>
          </p:cNvSpPr>
          <p:nvPr>
            <p:ph type="body" idx="15"/>
          </p:nvPr>
        </p:nvSpPr>
        <p:spPr>
          <a:xfrm>
            <a:off x="9231085" y="4223063"/>
            <a:ext cx="2229200" cy="1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>
                <a:solidFill>
                  <a:schemeClr val="dk1"/>
                </a:solidFill>
              </a:defRPr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marL="3047924" lvl="4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67">
                <a:solidFill>
                  <a:schemeClr val="dk1"/>
                </a:solidFill>
              </a:defRPr>
            </a:lvl5pPr>
            <a:lvl6pPr marL="3657509" lvl="5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467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7pPr>
            <a:lvl8pPr marL="4876678" lvl="7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67"/>
            </a:lvl8pPr>
            <a:lvl9pPr marL="5486263" lvl="8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-"/>
              <a:defRPr sz="1467"/>
            </a:lvl9pPr>
          </a:lstStyle>
          <a:p>
            <a:endParaRPr/>
          </a:p>
        </p:txBody>
      </p:sp>
      <p:sp>
        <p:nvSpPr>
          <p:cNvPr id="567" name="Google Shape;567;p67"/>
          <p:cNvSpPr txBox="1">
            <a:spLocks noGrp="1"/>
          </p:cNvSpPr>
          <p:nvPr>
            <p:ph type="body" idx="16"/>
          </p:nvPr>
        </p:nvSpPr>
        <p:spPr>
          <a:xfrm>
            <a:off x="378963" y="779765"/>
            <a:ext cx="8517600" cy="3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2000" b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68" name="Google Shape;568;p67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8516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None/>
              <a:defRPr sz="3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569" name="Google Shape;569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6" cy="374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92873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Sidebar 4 Column">
  <p:cSld name="Left Sidebar 4 Column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8"/>
          <p:cNvSpPr/>
          <p:nvPr/>
        </p:nvSpPr>
        <p:spPr>
          <a:xfrm flipH="1">
            <a:off x="-352" y="0"/>
            <a:ext cx="4058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68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73" name="Google Shape;573;p68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3254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30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68"/>
          <p:cNvSpPr txBox="1">
            <a:spLocks noGrp="1"/>
          </p:cNvSpPr>
          <p:nvPr>
            <p:ph type="body" idx="1"/>
          </p:nvPr>
        </p:nvSpPr>
        <p:spPr>
          <a:xfrm>
            <a:off x="378963" y="779765"/>
            <a:ext cx="3255200" cy="3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575" name="Google Shape;575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6" cy="37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2560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// 2">
  <p:cSld name="Thank You //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9"/>
          <p:cNvSpPr txBox="1">
            <a:spLocks noGrp="1"/>
          </p:cNvSpPr>
          <p:nvPr>
            <p:ph type="body" idx="1"/>
          </p:nvPr>
        </p:nvSpPr>
        <p:spPr>
          <a:xfrm>
            <a:off x="373063" y="1543991"/>
            <a:ext cx="5616000" cy="1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 b="1">
                <a:solidFill>
                  <a:schemeClr val="dk1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78" name="Google Shape;578;p69"/>
          <p:cNvSpPr txBox="1">
            <a:spLocks noGrp="1"/>
          </p:cNvSpPr>
          <p:nvPr>
            <p:ph type="body" idx="2"/>
          </p:nvPr>
        </p:nvSpPr>
        <p:spPr>
          <a:xfrm>
            <a:off x="373063" y="3630613"/>
            <a:ext cx="5616000" cy="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79" name="Google Shape;579;p69"/>
          <p:cNvSpPr txBox="1">
            <a:spLocks noGrp="1"/>
          </p:cNvSpPr>
          <p:nvPr>
            <p:ph type="body" idx="3"/>
          </p:nvPr>
        </p:nvSpPr>
        <p:spPr>
          <a:xfrm>
            <a:off x="373063" y="3942057"/>
            <a:ext cx="5616000" cy="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80" name="Google Shape;580;p69"/>
          <p:cNvSpPr txBox="1">
            <a:spLocks noGrp="1"/>
          </p:cNvSpPr>
          <p:nvPr>
            <p:ph type="body" idx="4"/>
          </p:nvPr>
        </p:nvSpPr>
        <p:spPr>
          <a:xfrm>
            <a:off x="373063" y="4275885"/>
            <a:ext cx="5616000" cy="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81" name="Google Shape;581;p69"/>
          <p:cNvSpPr txBox="1">
            <a:spLocks noGrp="1"/>
          </p:cNvSpPr>
          <p:nvPr>
            <p:ph type="body" idx="5"/>
          </p:nvPr>
        </p:nvSpPr>
        <p:spPr>
          <a:xfrm>
            <a:off x="373063" y="4609715"/>
            <a:ext cx="5616000" cy="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82" name="Google Shape;582;p69"/>
          <p:cNvSpPr txBox="1"/>
          <p:nvPr/>
        </p:nvSpPr>
        <p:spPr>
          <a:xfrm>
            <a:off x="373061" y="6355653"/>
            <a:ext cx="7087200" cy="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 of Science Group retains all intellectual property rights in, and asserts rights of confidentiality over, all parts of its response submitted within this presentation. </a:t>
            </a:r>
            <a:b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submitting this response we authorise you to make and distribute such copies of our proposal within your organisation and to any party contracted directly </a:t>
            </a:r>
            <a:endParaRPr sz="1467"/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solely assist in the evaluation process of our presentation on a confidential basis. Any further use will be strictly subject to agreeing appropriate terms.</a:t>
            </a:r>
            <a:endParaRPr sz="1467"/>
          </a:p>
        </p:txBody>
      </p:sp>
      <p:pic>
        <p:nvPicPr>
          <p:cNvPr id="583" name="Google Shape;583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200" y="252411"/>
            <a:ext cx="1990803" cy="5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18739" y="563563"/>
            <a:ext cx="17145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3201" y="245408"/>
            <a:ext cx="1365428" cy="1123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68932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// 1">
  <p:cSld name="Thank You //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0"/>
          <p:cNvSpPr txBox="1">
            <a:spLocks noGrp="1"/>
          </p:cNvSpPr>
          <p:nvPr>
            <p:ph type="body" idx="1"/>
          </p:nvPr>
        </p:nvSpPr>
        <p:spPr>
          <a:xfrm>
            <a:off x="373063" y="1543991"/>
            <a:ext cx="5616000" cy="1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 b="1">
                <a:solidFill>
                  <a:schemeClr val="dk1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88" name="Google Shape;588;p70"/>
          <p:cNvSpPr txBox="1">
            <a:spLocks noGrp="1"/>
          </p:cNvSpPr>
          <p:nvPr>
            <p:ph type="body" idx="2"/>
          </p:nvPr>
        </p:nvSpPr>
        <p:spPr>
          <a:xfrm>
            <a:off x="373063" y="3630613"/>
            <a:ext cx="5616000" cy="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89" name="Google Shape;589;p70"/>
          <p:cNvSpPr txBox="1">
            <a:spLocks noGrp="1"/>
          </p:cNvSpPr>
          <p:nvPr>
            <p:ph type="body" idx="3"/>
          </p:nvPr>
        </p:nvSpPr>
        <p:spPr>
          <a:xfrm>
            <a:off x="373063" y="3942057"/>
            <a:ext cx="5616000" cy="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90" name="Google Shape;590;p70"/>
          <p:cNvSpPr txBox="1">
            <a:spLocks noGrp="1"/>
          </p:cNvSpPr>
          <p:nvPr>
            <p:ph type="body" idx="4"/>
          </p:nvPr>
        </p:nvSpPr>
        <p:spPr>
          <a:xfrm>
            <a:off x="373063" y="4275885"/>
            <a:ext cx="5616000" cy="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91" name="Google Shape;591;p70"/>
          <p:cNvSpPr txBox="1">
            <a:spLocks noGrp="1"/>
          </p:cNvSpPr>
          <p:nvPr>
            <p:ph type="body" idx="5"/>
          </p:nvPr>
        </p:nvSpPr>
        <p:spPr>
          <a:xfrm>
            <a:off x="373063" y="4609715"/>
            <a:ext cx="5616000" cy="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92" name="Google Shape;592;p70"/>
          <p:cNvSpPr txBox="1"/>
          <p:nvPr/>
        </p:nvSpPr>
        <p:spPr>
          <a:xfrm>
            <a:off x="373061" y="6355653"/>
            <a:ext cx="7087200" cy="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 of Science Group retains all intellectual property rights in, and asserts rights of confidentiality over, all parts of its response submitted within this presentation. </a:t>
            </a:r>
            <a:b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submitting this response we authorise you to make and distribute such copies of our proposal within your organisation and to any party contracted directly </a:t>
            </a:r>
            <a:endParaRPr sz="1467"/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solely assist in the evaluation process of our presentation on a confidential basis. Any further use will be strictly subject to agreeing appropriate terms.</a:t>
            </a:r>
            <a:endParaRPr sz="1467"/>
          </a:p>
        </p:txBody>
      </p:sp>
      <p:pic>
        <p:nvPicPr>
          <p:cNvPr id="593" name="Google Shape;593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6339" y="411163"/>
            <a:ext cx="17145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201" y="245408"/>
            <a:ext cx="1365428" cy="1123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02372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er // Crimson">
  <p:cSld name="Section Breaker // Crimson">
    <p:bg>
      <p:bgPr>
        <a:solidFill>
          <a:schemeClr val="accent1"/>
        </a:solidFill>
        <a:effectLst/>
      </p:bgPr>
    </p:bg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71"/>
          <p:cNvSpPr txBox="1">
            <a:spLocks noGrp="1"/>
          </p:cNvSpPr>
          <p:nvPr>
            <p:ph type="body" idx="1"/>
          </p:nvPr>
        </p:nvSpPr>
        <p:spPr>
          <a:xfrm>
            <a:off x="1351168" y="2532856"/>
            <a:ext cx="9489600" cy="1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609585" lvl="0" indent="-304792" algn="ctr" rtl="0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 b="1">
                <a:solidFill>
                  <a:schemeClr val="dk1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7676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s + Text // Dark">
  <p:cSld name="Headings + Text // Dark">
    <p:bg>
      <p:bgPr>
        <a:solidFill>
          <a:schemeClr val="accent1"/>
        </a:solidFill>
        <a:effectLst/>
      </p:bgPr>
    </p:bg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72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99" name="Google Shape;599;p72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8516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30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72"/>
          <p:cNvSpPr txBox="1">
            <a:spLocks noGrp="1"/>
          </p:cNvSpPr>
          <p:nvPr>
            <p:ph type="body" idx="1"/>
          </p:nvPr>
        </p:nvSpPr>
        <p:spPr>
          <a:xfrm>
            <a:off x="378963" y="779765"/>
            <a:ext cx="8517600" cy="3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01" name="Google Shape;601;p72"/>
          <p:cNvSpPr txBox="1">
            <a:spLocks noGrp="1"/>
          </p:cNvSpPr>
          <p:nvPr>
            <p:ph type="body" idx="2"/>
          </p:nvPr>
        </p:nvSpPr>
        <p:spPr>
          <a:xfrm>
            <a:off x="382207" y="1544257"/>
            <a:ext cx="7552000" cy="4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1pPr>
            <a:lvl2pPr marL="1219170" lvl="1" indent="-601118" algn="l" rtl="0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4667">
                <a:solidFill>
                  <a:schemeClr val="dk1"/>
                </a:solidFill>
              </a:defRPr>
            </a:lvl2pPr>
            <a:lvl3pPr marL="1828754" lvl="2" indent="-601118" algn="l" rtl="0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4667">
                <a:solidFill>
                  <a:schemeClr val="dk1"/>
                </a:solidFill>
              </a:defRPr>
            </a:lvl3pPr>
            <a:lvl4pPr marL="2438339" lvl="3" indent="-304792" algn="l" rtl="0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3067">
                <a:solidFill>
                  <a:schemeClr val="dk1"/>
                </a:solidFill>
              </a:defRPr>
            </a:lvl4pPr>
            <a:lvl5pPr marL="3047924" lvl="4" indent="-499521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3067">
                <a:solidFill>
                  <a:schemeClr val="dk1"/>
                </a:solidFill>
              </a:defRPr>
            </a:lvl5pPr>
            <a:lvl6pPr marL="3657509" lvl="5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3067">
                <a:solidFill>
                  <a:schemeClr val="dk1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marL="4876678" lvl="7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>
                <a:solidFill>
                  <a:schemeClr val="dk1"/>
                </a:solidFill>
              </a:defRPr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602" name="Google Shape;602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6" cy="37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6885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//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29723-4B03-B147-9DE1-9BD06874B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1168" y="2532856"/>
            <a:ext cx="9489664" cy="1792288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85000"/>
              </a:lnSpc>
              <a:buNone/>
              <a:defRPr sz="4600" b="1" spc="20" baseline="0"/>
            </a:lvl1pPr>
          </a:lstStyle>
          <a:p>
            <a:pPr lvl="0"/>
            <a:r>
              <a:rPr lang="en-US" dirty="0"/>
              <a:t>Insert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553294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s + Content + Sidebar // Dark">
  <p:cSld name="Headings + Content + Sidebar // Dark">
    <p:bg>
      <p:bgPr>
        <a:solidFill>
          <a:schemeClr val="dk2"/>
        </a:solid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73"/>
          <p:cNvSpPr/>
          <p:nvPr/>
        </p:nvSpPr>
        <p:spPr>
          <a:xfrm>
            <a:off x="8503920" y="0"/>
            <a:ext cx="36884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73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606" name="Google Shape;606;p73"/>
          <p:cNvCxnSpPr/>
          <p:nvPr/>
        </p:nvCxnSpPr>
        <p:spPr>
          <a:xfrm>
            <a:off x="9088251" y="1106563"/>
            <a:ext cx="27004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07" name="Google Shape;607;p73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7554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30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73"/>
          <p:cNvSpPr txBox="1">
            <a:spLocks noGrp="1"/>
          </p:cNvSpPr>
          <p:nvPr>
            <p:ph type="body" idx="1"/>
          </p:nvPr>
        </p:nvSpPr>
        <p:spPr>
          <a:xfrm>
            <a:off x="378963" y="779765"/>
            <a:ext cx="7555600" cy="3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09" name="Google Shape;609;p73"/>
          <p:cNvSpPr txBox="1">
            <a:spLocks noGrp="1"/>
          </p:cNvSpPr>
          <p:nvPr>
            <p:ph type="body" idx="2"/>
          </p:nvPr>
        </p:nvSpPr>
        <p:spPr>
          <a:xfrm>
            <a:off x="382207" y="1544257"/>
            <a:ext cx="7552000" cy="4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1pPr>
            <a:lvl2pPr marL="1219170" lvl="1" indent="-601118" algn="l" rtl="0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4667">
                <a:solidFill>
                  <a:schemeClr val="dk1"/>
                </a:solidFill>
              </a:defRPr>
            </a:lvl2pPr>
            <a:lvl3pPr marL="1828754" lvl="2" indent="-601118" algn="l" rtl="0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4667">
                <a:solidFill>
                  <a:schemeClr val="dk1"/>
                </a:solidFill>
              </a:defRPr>
            </a:lvl3pPr>
            <a:lvl4pPr marL="2438339" lvl="3" indent="-304792" algn="l" rtl="0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3067">
                <a:solidFill>
                  <a:schemeClr val="dk1"/>
                </a:solidFill>
              </a:defRPr>
            </a:lvl4pPr>
            <a:lvl5pPr marL="3047924" lvl="4" indent="-499521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3067">
                <a:solidFill>
                  <a:schemeClr val="dk1"/>
                </a:solidFill>
              </a:defRPr>
            </a:lvl5pPr>
            <a:lvl6pPr marL="3657509" lvl="5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3067">
                <a:solidFill>
                  <a:schemeClr val="dk1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marL="4876678" lvl="7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>
                <a:solidFill>
                  <a:schemeClr val="dk1"/>
                </a:solidFill>
              </a:defRPr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0" name="Google Shape;610;p73"/>
          <p:cNvSpPr txBox="1">
            <a:spLocks noGrp="1"/>
          </p:cNvSpPr>
          <p:nvPr>
            <p:ph type="body" idx="3"/>
          </p:nvPr>
        </p:nvSpPr>
        <p:spPr>
          <a:xfrm>
            <a:off x="9083675" y="1544259"/>
            <a:ext cx="2700400" cy="4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867">
                <a:solidFill>
                  <a:schemeClr val="lt1"/>
                </a:solidFill>
              </a:defRPr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4pPr>
            <a:lvl5pPr marL="3047924" lvl="4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467">
                <a:solidFill>
                  <a:schemeClr val="lt1"/>
                </a:solidFill>
              </a:defRPr>
            </a:lvl5pPr>
            <a:lvl6pPr marL="3657509" lvl="5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467">
                <a:solidFill>
                  <a:schemeClr val="lt1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867">
                <a:solidFill>
                  <a:schemeClr val="accent1"/>
                </a:solidFill>
              </a:defRPr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 sz="18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pic>
        <p:nvPicPr>
          <p:cNvPr id="611" name="Google Shape;611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6" cy="37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7722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s + Content + Sidebar // Light">
  <p:cSld name="Headings + Content + Sidebar // Light">
    <p:bg>
      <p:bgPr>
        <a:solidFill>
          <a:schemeClr val="dk1"/>
        </a:solidFill>
        <a:effectLst/>
      </p:bgPr>
    </p:bg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74"/>
          <p:cNvSpPr/>
          <p:nvPr/>
        </p:nvSpPr>
        <p:spPr>
          <a:xfrm>
            <a:off x="8503920" y="407988"/>
            <a:ext cx="3688400" cy="645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74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615" name="Google Shape;615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3063" y="6553152"/>
            <a:ext cx="554403" cy="74371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74"/>
          <p:cNvSpPr txBox="1">
            <a:spLocks noGrp="1"/>
          </p:cNvSpPr>
          <p:nvPr>
            <p:ph type="body" idx="1"/>
          </p:nvPr>
        </p:nvSpPr>
        <p:spPr>
          <a:xfrm>
            <a:off x="382207" y="1544257"/>
            <a:ext cx="7552000" cy="4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4667">
                <a:solidFill>
                  <a:schemeClr val="lt1"/>
                </a:solidFill>
              </a:defRPr>
            </a:lvl1pPr>
            <a:lvl2pPr marL="1219170" lvl="1" indent="-601118" algn="l" rtl="0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 sz="4667">
                <a:solidFill>
                  <a:schemeClr val="lt1"/>
                </a:solidFill>
              </a:defRPr>
            </a:lvl2pPr>
            <a:lvl3pPr marL="1828754" lvl="2" indent="-601118" algn="l" rtl="0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Char char="–"/>
              <a:defRPr sz="46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marL="4876678" lvl="7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2400">
                <a:solidFill>
                  <a:schemeClr val="lt1"/>
                </a:solidFill>
              </a:defRPr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7" name="Google Shape;617;p74"/>
          <p:cNvSpPr txBox="1">
            <a:spLocks noGrp="1"/>
          </p:cNvSpPr>
          <p:nvPr>
            <p:ph type="body" idx="2"/>
          </p:nvPr>
        </p:nvSpPr>
        <p:spPr>
          <a:xfrm>
            <a:off x="9083675" y="1544259"/>
            <a:ext cx="2700400" cy="4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>
                <a:solidFill>
                  <a:schemeClr val="dk1"/>
                </a:solidFill>
              </a:defRPr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867">
                <a:solidFill>
                  <a:schemeClr val="dk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marL="3047924" lvl="4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67">
                <a:solidFill>
                  <a:schemeClr val="dk1"/>
                </a:solidFill>
              </a:defRPr>
            </a:lvl5pPr>
            <a:lvl6pPr marL="3657509" lvl="5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467">
                <a:solidFill>
                  <a:schemeClr val="dk1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867">
                <a:solidFill>
                  <a:schemeClr val="accent1"/>
                </a:solidFill>
              </a:defRPr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 sz="18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cxnSp>
        <p:nvCxnSpPr>
          <p:cNvPr id="618" name="Google Shape;618;p74"/>
          <p:cNvCxnSpPr/>
          <p:nvPr/>
        </p:nvCxnSpPr>
        <p:spPr>
          <a:xfrm>
            <a:off x="9088251" y="1106563"/>
            <a:ext cx="27004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9" name="Google Shape;619;p74"/>
          <p:cNvSpPr txBox="1">
            <a:spLocks noGrp="1"/>
          </p:cNvSpPr>
          <p:nvPr>
            <p:ph type="body" idx="3"/>
          </p:nvPr>
        </p:nvSpPr>
        <p:spPr>
          <a:xfrm>
            <a:off x="378963" y="779765"/>
            <a:ext cx="7555600" cy="3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t" anchorCtr="0"/>
          <a:lstStyle>
            <a:lvl1pPr marL="609585" lvl="0" indent="-3047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2000" b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20" name="Google Shape;620;p74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7554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None/>
              <a:defRPr sz="3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621" name="Google Shape;621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345" y="6422155"/>
            <a:ext cx="455456" cy="374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6419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// Dark">
  <p:cSld name="Blank // Dark">
    <p:bg>
      <p:bgPr>
        <a:solidFill>
          <a:schemeClr val="accent1"/>
        </a:solidFill>
        <a:effectLst/>
      </p:bgPr>
    </p:bg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3665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// Light">
  <p:cSld name="Blank // Light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7051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s // Light">
  <p:cSld name="Headings // Ligh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8516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None/>
              <a:defRPr sz="3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78963" y="779765"/>
            <a:ext cx="85176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2000" b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6" cy="374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02847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s + Text // Light">
  <p:cSld name="Headings + Text // Ligh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8516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None/>
              <a:defRPr sz="3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78963" y="779765"/>
            <a:ext cx="85176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2000" b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382207" y="1544257"/>
            <a:ext cx="7552000" cy="4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4667">
                <a:solidFill>
                  <a:schemeClr val="lt1"/>
                </a:solidFill>
              </a:defRPr>
            </a:lvl1pPr>
            <a:lvl2pPr marL="1219170" lvl="1" indent="-601118" algn="l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 sz="4667">
                <a:solidFill>
                  <a:schemeClr val="lt1"/>
                </a:solidFill>
              </a:defRPr>
            </a:lvl2pPr>
            <a:lvl3pPr marL="1828754" lvl="2" indent="-601118" algn="l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Char char="–"/>
              <a:defRPr sz="4667"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marL="4876678" lvl="7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2400">
                <a:solidFill>
                  <a:schemeClr val="lt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6" cy="374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03561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Sidebar 3 Column">
  <p:cSld name="Left Sidebar 3 Colum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flipH="1">
            <a:off x="-177" y="0"/>
            <a:ext cx="3273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2706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30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78963" y="779765"/>
            <a:ext cx="27064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6" cy="37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0534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s // Dark">
  <p:cSld name="Headings // Dark">
    <p:bg>
      <p:bgPr>
        <a:solidFill>
          <a:schemeClr val="accen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8516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30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78963" y="779765"/>
            <a:ext cx="85176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6" cy="37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8642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// 1">
  <p:cSld name="Cover //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373063" y="1543991"/>
            <a:ext cx="5616000" cy="12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 b="1">
                <a:solidFill>
                  <a:schemeClr val="dk1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32" name="Google Shape;3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2039" y="6457863"/>
            <a:ext cx="1714500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373063" y="3630613"/>
            <a:ext cx="5616000" cy="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3"/>
          </p:nvPr>
        </p:nvSpPr>
        <p:spPr>
          <a:xfrm>
            <a:off x="373063" y="3942057"/>
            <a:ext cx="5616000" cy="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201" y="245408"/>
            <a:ext cx="1365425" cy="1123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1462" y="677863"/>
            <a:ext cx="4762500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59589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// 2">
  <p:cSld name="Cover //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373063" y="1543991"/>
            <a:ext cx="5616000" cy="12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 b="1">
                <a:solidFill>
                  <a:schemeClr val="dk1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373063" y="3630613"/>
            <a:ext cx="5616000" cy="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373063" y="3942057"/>
            <a:ext cx="5616000" cy="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6339" y="411163"/>
            <a:ext cx="17145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201" y="245408"/>
            <a:ext cx="1365425" cy="1123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709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// Crim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29723-4B03-B147-9DE1-9BD06874B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1168" y="2532856"/>
            <a:ext cx="9489664" cy="1792288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85000"/>
              </a:lnSpc>
              <a:buNone/>
              <a:defRPr sz="46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718090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// Dark">
  <p:cSld name="Agenda // Dar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>
            <a:off x="3273424" y="404813"/>
            <a:ext cx="8918400" cy="645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4484801" y="1205603"/>
            <a:ext cx="28860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marL="1219170" lvl="1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8351951" y="1205603"/>
            <a:ext cx="28860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marL="1219170" lvl="1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3"/>
          </p:nvPr>
        </p:nvSpPr>
        <p:spPr>
          <a:xfrm>
            <a:off x="4162679" y="1205603"/>
            <a:ext cx="318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marL="1219170" lvl="1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4"/>
          </p:nvPr>
        </p:nvSpPr>
        <p:spPr>
          <a:xfrm>
            <a:off x="8029829" y="1205603"/>
            <a:ext cx="318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marL="1219170" lvl="1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5"/>
          </p:nvPr>
        </p:nvSpPr>
        <p:spPr>
          <a:xfrm>
            <a:off x="4484801" y="2582028"/>
            <a:ext cx="28860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marL="1219170" lvl="1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6"/>
          </p:nvPr>
        </p:nvSpPr>
        <p:spPr>
          <a:xfrm>
            <a:off x="8351951" y="2582028"/>
            <a:ext cx="28860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marL="1219170" lvl="1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7"/>
          </p:nvPr>
        </p:nvSpPr>
        <p:spPr>
          <a:xfrm>
            <a:off x="4162679" y="2582028"/>
            <a:ext cx="318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marL="1219170" lvl="1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8"/>
          </p:nvPr>
        </p:nvSpPr>
        <p:spPr>
          <a:xfrm>
            <a:off x="8029829" y="2582028"/>
            <a:ext cx="318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marL="1219170" lvl="1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9"/>
          </p:nvPr>
        </p:nvSpPr>
        <p:spPr>
          <a:xfrm>
            <a:off x="4484801" y="3948883"/>
            <a:ext cx="28860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marL="1219170" lvl="1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3"/>
          </p:nvPr>
        </p:nvSpPr>
        <p:spPr>
          <a:xfrm>
            <a:off x="8351951" y="3948883"/>
            <a:ext cx="28860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marL="1219170" lvl="1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4"/>
          </p:nvPr>
        </p:nvSpPr>
        <p:spPr>
          <a:xfrm>
            <a:off x="4162679" y="3948883"/>
            <a:ext cx="318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marL="1219170" lvl="1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5"/>
          </p:nvPr>
        </p:nvSpPr>
        <p:spPr>
          <a:xfrm>
            <a:off x="8029829" y="3948883"/>
            <a:ext cx="318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marL="1219170" lvl="1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6"/>
          </p:nvPr>
        </p:nvSpPr>
        <p:spPr>
          <a:xfrm>
            <a:off x="4484801" y="5325308"/>
            <a:ext cx="28860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marL="1219170" lvl="1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7"/>
          </p:nvPr>
        </p:nvSpPr>
        <p:spPr>
          <a:xfrm>
            <a:off x="8351951" y="5325308"/>
            <a:ext cx="28860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marL="1219170" lvl="1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8"/>
          </p:nvPr>
        </p:nvSpPr>
        <p:spPr>
          <a:xfrm>
            <a:off x="4162679" y="5325308"/>
            <a:ext cx="318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marL="1219170" lvl="1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9"/>
          </p:nvPr>
        </p:nvSpPr>
        <p:spPr>
          <a:xfrm>
            <a:off x="8029829" y="5325308"/>
            <a:ext cx="318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marL="1219170" lvl="1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379937" y="1205603"/>
            <a:ext cx="2706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None/>
              <a:defRPr sz="3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63" name="Google Shape;6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6" cy="374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56355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// Light">
  <p:cSld name="Agenda // Ligh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4484801" y="1205603"/>
            <a:ext cx="28860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marL="1219170" lvl="1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8351951" y="1205603"/>
            <a:ext cx="28860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marL="1219170" lvl="1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3"/>
          </p:nvPr>
        </p:nvSpPr>
        <p:spPr>
          <a:xfrm>
            <a:off x="4162679" y="1205603"/>
            <a:ext cx="318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marL="1219170" lvl="1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4"/>
          </p:nvPr>
        </p:nvSpPr>
        <p:spPr>
          <a:xfrm>
            <a:off x="8029828" y="1205603"/>
            <a:ext cx="318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marL="1219170" lvl="1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5"/>
          </p:nvPr>
        </p:nvSpPr>
        <p:spPr>
          <a:xfrm>
            <a:off x="4484801" y="2582028"/>
            <a:ext cx="28860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marL="1219170" lvl="1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6"/>
          </p:nvPr>
        </p:nvSpPr>
        <p:spPr>
          <a:xfrm>
            <a:off x="8351951" y="2582028"/>
            <a:ext cx="28860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marL="1219170" lvl="1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7"/>
          </p:nvPr>
        </p:nvSpPr>
        <p:spPr>
          <a:xfrm>
            <a:off x="4162679" y="2582028"/>
            <a:ext cx="318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marL="1219170" lvl="1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8"/>
          </p:nvPr>
        </p:nvSpPr>
        <p:spPr>
          <a:xfrm>
            <a:off x="8029829" y="2582028"/>
            <a:ext cx="318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marL="1219170" lvl="1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9"/>
          </p:nvPr>
        </p:nvSpPr>
        <p:spPr>
          <a:xfrm>
            <a:off x="4484801" y="3948883"/>
            <a:ext cx="28860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marL="1219170" lvl="1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13"/>
          </p:nvPr>
        </p:nvSpPr>
        <p:spPr>
          <a:xfrm>
            <a:off x="8351951" y="3948883"/>
            <a:ext cx="28860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marL="1219170" lvl="1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14"/>
          </p:nvPr>
        </p:nvSpPr>
        <p:spPr>
          <a:xfrm>
            <a:off x="4162679" y="3948883"/>
            <a:ext cx="318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marL="1219170" lvl="1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15"/>
          </p:nvPr>
        </p:nvSpPr>
        <p:spPr>
          <a:xfrm>
            <a:off x="8029829" y="3948883"/>
            <a:ext cx="318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marL="1219170" lvl="1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body" idx="16"/>
          </p:nvPr>
        </p:nvSpPr>
        <p:spPr>
          <a:xfrm>
            <a:off x="4484801" y="5325308"/>
            <a:ext cx="28860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marL="1219170" lvl="1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17"/>
          </p:nvPr>
        </p:nvSpPr>
        <p:spPr>
          <a:xfrm>
            <a:off x="8351951" y="5325308"/>
            <a:ext cx="28860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marL="1219170" lvl="1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18"/>
          </p:nvPr>
        </p:nvSpPr>
        <p:spPr>
          <a:xfrm>
            <a:off x="4162679" y="5325308"/>
            <a:ext cx="318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marL="1219170" lvl="1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body" idx="19"/>
          </p:nvPr>
        </p:nvSpPr>
        <p:spPr>
          <a:xfrm>
            <a:off x="8029829" y="5325308"/>
            <a:ext cx="318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marL="1219170" lvl="1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379937" y="1205603"/>
            <a:ext cx="2706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None/>
              <a:defRPr sz="3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83" name="Google Shape;83;p9"/>
          <p:cNvCxnSpPr/>
          <p:nvPr/>
        </p:nvCxnSpPr>
        <p:spPr>
          <a:xfrm>
            <a:off x="4162679" y="1064401"/>
            <a:ext cx="3208000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" name="Google Shape;84;p9"/>
          <p:cNvCxnSpPr/>
          <p:nvPr/>
        </p:nvCxnSpPr>
        <p:spPr>
          <a:xfrm>
            <a:off x="8029828" y="1064401"/>
            <a:ext cx="3208000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" name="Google Shape;85;p9"/>
          <p:cNvCxnSpPr/>
          <p:nvPr/>
        </p:nvCxnSpPr>
        <p:spPr>
          <a:xfrm>
            <a:off x="4162679" y="2442465"/>
            <a:ext cx="3208000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" name="Google Shape;86;p9"/>
          <p:cNvCxnSpPr/>
          <p:nvPr/>
        </p:nvCxnSpPr>
        <p:spPr>
          <a:xfrm>
            <a:off x="8029828" y="2442465"/>
            <a:ext cx="3208000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7" name="Google Shape;87;p9"/>
          <p:cNvCxnSpPr/>
          <p:nvPr/>
        </p:nvCxnSpPr>
        <p:spPr>
          <a:xfrm>
            <a:off x="4162679" y="3808227"/>
            <a:ext cx="3208000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" name="Google Shape;88;p9"/>
          <p:cNvCxnSpPr/>
          <p:nvPr/>
        </p:nvCxnSpPr>
        <p:spPr>
          <a:xfrm>
            <a:off x="8029828" y="3808227"/>
            <a:ext cx="3208000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" name="Google Shape;89;p9"/>
          <p:cNvCxnSpPr/>
          <p:nvPr/>
        </p:nvCxnSpPr>
        <p:spPr>
          <a:xfrm>
            <a:off x="4162679" y="5186177"/>
            <a:ext cx="3208000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" name="Google Shape;90;p9"/>
          <p:cNvCxnSpPr/>
          <p:nvPr/>
        </p:nvCxnSpPr>
        <p:spPr>
          <a:xfrm>
            <a:off x="8029828" y="5186177"/>
            <a:ext cx="3208000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1" name="Google Shape;9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6" cy="374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8044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"/>
          <p:cNvSpPr/>
          <p:nvPr/>
        </p:nvSpPr>
        <p:spPr>
          <a:xfrm>
            <a:off x="0" y="407988"/>
            <a:ext cx="11784000" cy="595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0"/>
          <p:cNvSpPr txBox="1">
            <a:spLocks noGrp="1"/>
          </p:cNvSpPr>
          <p:nvPr>
            <p:ph type="body" idx="1"/>
          </p:nvPr>
        </p:nvSpPr>
        <p:spPr>
          <a:xfrm>
            <a:off x="1352964" y="1268093"/>
            <a:ext cx="8511600" cy="32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 b="1">
                <a:solidFill>
                  <a:schemeClr val="dk1"/>
                </a:solidFill>
              </a:defRPr>
            </a:lvl1pPr>
            <a:lvl2pPr marL="1219170" lvl="1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Char char="•"/>
              <a:defRPr sz="4400">
                <a:solidFill>
                  <a:schemeClr val="lt1"/>
                </a:solidFill>
              </a:defRPr>
            </a:lvl2pPr>
            <a:lvl3pPr marL="1828754" lvl="2" indent="-584185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-"/>
              <a:defRPr>
                <a:solidFill>
                  <a:schemeClr val="lt1"/>
                </a:solidFill>
              </a:defRPr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0"/>
          <p:cNvSpPr txBox="1">
            <a:spLocks noGrp="1"/>
          </p:cNvSpPr>
          <p:nvPr>
            <p:ph type="body" idx="2"/>
          </p:nvPr>
        </p:nvSpPr>
        <p:spPr>
          <a:xfrm>
            <a:off x="1352551" y="4538391"/>
            <a:ext cx="3676800" cy="6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 b="1">
                <a:solidFill>
                  <a:schemeClr val="dk1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0"/>
          <p:cNvSpPr txBox="1">
            <a:spLocks noGrp="1"/>
          </p:cNvSpPr>
          <p:nvPr>
            <p:ph type="body" idx="3"/>
          </p:nvPr>
        </p:nvSpPr>
        <p:spPr>
          <a:xfrm>
            <a:off x="1352551" y="5254855"/>
            <a:ext cx="4642000" cy="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0"/>
          <p:cNvSpPr txBox="1">
            <a:spLocks noGrp="1"/>
          </p:cNvSpPr>
          <p:nvPr>
            <p:ph type="body" idx="4"/>
          </p:nvPr>
        </p:nvSpPr>
        <p:spPr>
          <a:xfrm>
            <a:off x="1352551" y="5461724"/>
            <a:ext cx="4642000" cy="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0"/>
          <p:cNvSpPr txBox="1"/>
          <p:nvPr/>
        </p:nvSpPr>
        <p:spPr>
          <a:xfrm>
            <a:off x="3456561" y="2774033"/>
            <a:ext cx="1407200" cy="7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6" cy="37480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0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38120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Sidebar + Main Content">
  <p:cSld name="Left Sidebar + Main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"/>
          <p:cNvSpPr/>
          <p:nvPr/>
        </p:nvSpPr>
        <p:spPr>
          <a:xfrm>
            <a:off x="4640551" y="404813"/>
            <a:ext cx="7551600" cy="645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1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4" name="Google Shape;104;p11"/>
          <p:cNvSpPr txBox="1">
            <a:spLocks noGrp="1"/>
          </p:cNvSpPr>
          <p:nvPr>
            <p:ph type="body" idx="1"/>
          </p:nvPr>
        </p:nvSpPr>
        <p:spPr>
          <a:xfrm>
            <a:off x="373063" y="1812521"/>
            <a:ext cx="3684400" cy="4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marL="1219170" lvl="1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2400">
                <a:solidFill>
                  <a:schemeClr val="lt1"/>
                </a:solidFill>
              </a:defRPr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400"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867">
                <a:solidFill>
                  <a:schemeClr val="lt1"/>
                </a:solidFill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 sz="1867">
                <a:solidFill>
                  <a:schemeClr val="lt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7pPr>
            <a:lvl8pPr marL="4876678" lvl="7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467">
                <a:solidFill>
                  <a:schemeClr val="lt1"/>
                </a:solidFill>
              </a:defRPr>
            </a:lvl8pPr>
            <a:lvl9pPr marL="5486263" lvl="8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body" idx="2"/>
          </p:nvPr>
        </p:nvSpPr>
        <p:spPr>
          <a:xfrm>
            <a:off x="378963" y="779765"/>
            <a:ext cx="36780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2000" b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36776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None/>
              <a:defRPr sz="3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body" idx="3"/>
          </p:nvPr>
        </p:nvSpPr>
        <p:spPr>
          <a:xfrm>
            <a:off x="5213349" y="1812521"/>
            <a:ext cx="6570800" cy="4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1pPr>
            <a:lvl2pPr marL="1219170" lvl="1" indent="-601118" algn="l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4667">
                <a:solidFill>
                  <a:schemeClr val="dk1"/>
                </a:solidFill>
              </a:defRPr>
            </a:lvl2pPr>
            <a:lvl3pPr marL="1828754" lvl="2" indent="-601118" algn="l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4667">
                <a:solidFill>
                  <a:schemeClr val="dk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3067">
                <a:solidFill>
                  <a:schemeClr val="dk1"/>
                </a:solidFill>
              </a:defRPr>
            </a:lvl4pPr>
            <a:lvl5pPr marL="3047924" lvl="4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3067">
                <a:solidFill>
                  <a:schemeClr val="dk1"/>
                </a:solidFill>
              </a:defRPr>
            </a:lvl5pPr>
            <a:lvl6pPr marL="3657509" lvl="5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3067">
                <a:solidFill>
                  <a:schemeClr val="dk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marL="4876678" lvl="7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>
                <a:solidFill>
                  <a:schemeClr val="dk1"/>
                </a:solidFill>
              </a:defRPr>
            </a:lvl8pPr>
            <a:lvl9pPr marL="5486263" lvl="8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08" name="Google Shape;10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6" cy="374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34076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2 Column">
  <p:cSld name="Split 2 Column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"/>
          <p:cNvSpPr/>
          <p:nvPr/>
        </p:nvSpPr>
        <p:spPr>
          <a:xfrm>
            <a:off x="0" y="1535113"/>
            <a:ext cx="6091600" cy="5322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2"/>
          <p:cNvSpPr/>
          <p:nvPr/>
        </p:nvSpPr>
        <p:spPr>
          <a:xfrm>
            <a:off x="6091417" y="1535113"/>
            <a:ext cx="6100400" cy="532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2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13" name="Google Shape;113;p12"/>
          <p:cNvSpPr txBox="1">
            <a:spLocks noGrp="1"/>
          </p:cNvSpPr>
          <p:nvPr>
            <p:ph type="body" idx="1"/>
          </p:nvPr>
        </p:nvSpPr>
        <p:spPr>
          <a:xfrm>
            <a:off x="373063" y="1812924"/>
            <a:ext cx="4840400" cy="45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3067">
                <a:solidFill>
                  <a:schemeClr val="dk1"/>
                </a:solidFill>
              </a:defRPr>
            </a:lvl1pPr>
            <a:lvl2pPr marL="1219170" lvl="1" indent="-499521" algn="l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3067">
                <a:solidFill>
                  <a:schemeClr val="dk1"/>
                </a:solidFill>
              </a:defRPr>
            </a:lvl2pPr>
            <a:lvl3pPr marL="1828754" lvl="2" indent="-499521" algn="l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3067">
                <a:solidFill>
                  <a:schemeClr val="dk1"/>
                </a:solidFill>
              </a:defRPr>
            </a:lvl3pPr>
            <a:lvl4pPr marL="2438339" lvl="3" indent="-304792" algn="l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marL="3047924" lvl="4" indent="-457189" algn="l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>
                <a:solidFill>
                  <a:schemeClr val="dk1"/>
                </a:solidFill>
              </a:defRPr>
            </a:lvl5pPr>
            <a:lvl6pPr marL="3657509" lvl="5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>
                <a:solidFill>
                  <a:schemeClr val="dk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body" idx="2"/>
          </p:nvPr>
        </p:nvSpPr>
        <p:spPr>
          <a:xfrm>
            <a:off x="378963" y="779765"/>
            <a:ext cx="85176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2000" b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8516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None/>
              <a:defRPr sz="3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body" idx="3"/>
          </p:nvPr>
        </p:nvSpPr>
        <p:spPr>
          <a:xfrm>
            <a:off x="6555493" y="1812924"/>
            <a:ext cx="4840400" cy="45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3067">
                <a:solidFill>
                  <a:schemeClr val="dk1"/>
                </a:solidFill>
              </a:defRPr>
            </a:lvl1pPr>
            <a:lvl2pPr marL="1219170" lvl="1" indent="-499521" algn="l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3067">
                <a:solidFill>
                  <a:schemeClr val="dk1"/>
                </a:solidFill>
              </a:defRPr>
            </a:lvl2pPr>
            <a:lvl3pPr marL="1828754" lvl="2" indent="-499521" algn="l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3067">
                <a:solidFill>
                  <a:schemeClr val="dk1"/>
                </a:solidFill>
              </a:defRPr>
            </a:lvl3pPr>
            <a:lvl4pPr marL="2438339" lvl="3" indent="-304792" algn="l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marL="3047924" lvl="4" indent="-457189" algn="l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>
                <a:solidFill>
                  <a:schemeClr val="dk1"/>
                </a:solidFill>
              </a:defRPr>
            </a:lvl5pPr>
            <a:lvl6pPr marL="3657509" lvl="5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>
                <a:solidFill>
                  <a:schemeClr val="dk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17" name="Google Shape;11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6" cy="37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64597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s + Image + Main Content">
  <p:cSld name="Headings + Image + Main Conte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"/>
          <p:cNvSpPr/>
          <p:nvPr/>
        </p:nvSpPr>
        <p:spPr>
          <a:xfrm>
            <a:off x="5213351" y="812800"/>
            <a:ext cx="6978800" cy="6045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3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21" name="Google Shape;12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3063" y="6503630"/>
            <a:ext cx="196551" cy="21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/>
          <p:cNvSpPr>
            <a:spLocks noGrp="1"/>
          </p:cNvSpPr>
          <p:nvPr>
            <p:ph type="pic" idx="2"/>
          </p:nvPr>
        </p:nvSpPr>
        <p:spPr>
          <a:xfrm>
            <a:off x="0" y="1628195"/>
            <a:ext cx="5213200" cy="52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body" idx="1"/>
          </p:nvPr>
        </p:nvSpPr>
        <p:spPr>
          <a:xfrm>
            <a:off x="5800724" y="1812521"/>
            <a:ext cx="5983200" cy="4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1pPr>
            <a:lvl2pPr marL="1219170" lvl="1" indent="-601118" algn="l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4667">
                <a:solidFill>
                  <a:schemeClr val="dk1"/>
                </a:solidFill>
              </a:defRPr>
            </a:lvl2pPr>
            <a:lvl3pPr marL="1828754" lvl="2" indent="-601118" algn="l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4667">
                <a:solidFill>
                  <a:schemeClr val="dk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3067">
                <a:solidFill>
                  <a:schemeClr val="dk1"/>
                </a:solidFill>
              </a:defRPr>
            </a:lvl4pPr>
            <a:lvl5pPr marL="3047924" lvl="4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3067">
                <a:solidFill>
                  <a:schemeClr val="dk1"/>
                </a:solidFill>
              </a:defRPr>
            </a:lvl5pPr>
            <a:lvl6pPr marL="3657509" lvl="5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3067">
                <a:solidFill>
                  <a:schemeClr val="dk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marL="4876678" lvl="7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>
                <a:solidFill>
                  <a:schemeClr val="dk1"/>
                </a:solidFill>
              </a:defRPr>
            </a:lvl8pPr>
            <a:lvl9pPr marL="5486263" lvl="8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body" idx="3"/>
          </p:nvPr>
        </p:nvSpPr>
        <p:spPr>
          <a:xfrm>
            <a:off x="378963" y="779765"/>
            <a:ext cx="46500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2000" b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46492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None/>
              <a:defRPr sz="3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51997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er // Image">
  <p:cSld name="Section Breaker //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"/>
          <p:cNvSpPr txBox="1">
            <a:spLocks noGrp="1"/>
          </p:cNvSpPr>
          <p:nvPr>
            <p:ph type="body" idx="1"/>
          </p:nvPr>
        </p:nvSpPr>
        <p:spPr>
          <a:xfrm>
            <a:off x="1351168" y="2532856"/>
            <a:ext cx="9489600" cy="1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609585" lvl="0" indent="-304792" algn="ctr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4667" b="1"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60877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lumn + Icons">
  <p:cSld name="4 Column + Icon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"/>
          <p:cNvSpPr/>
          <p:nvPr/>
        </p:nvSpPr>
        <p:spPr>
          <a:xfrm>
            <a:off x="0" y="1535113"/>
            <a:ext cx="11784000" cy="482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5"/>
          <p:cNvSpPr>
            <a:spLocks noGrp="1"/>
          </p:cNvSpPr>
          <p:nvPr>
            <p:ph type="pic" idx="2"/>
          </p:nvPr>
        </p:nvSpPr>
        <p:spPr>
          <a:xfrm>
            <a:off x="373063" y="2089468"/>
            <a:ext cx="813600" cy="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15"/>
          <p:cNvSpPr>
            <a:spLocks noGrp="1"/>
          </p:cNvSpPr>
          <p:nvPr>
            <p:ph type="pic" idx="3"/>
          </p:nvPr>
        </p:nvSpPr>
        <p:spPr>
          <a:xfrm>
            <a:off x="3280003" y="2089468"/>
            <a:ext cx="813600" cy="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15"/>
          <p:cNvSpPr>
            <a:spLocks noGrp="1"/>
          </p:cNvSpPr>
          <p:nvPr>
            <p:ph type="pic" idx="4"/>
          </p:nvPr>
        </p:nvSpPr>
        <p:spPr>
          <a:xfrm>
            <a:off x="6180068" y="2089468"/>
            <a:ext cx="813600" cy="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15"/>
          <p:cNvSpPr>
            <a:spLocks noGrp="1"/>
          </p:cNvSpPr>
          <p:nvPr>
            <p:ph type="pic" idx="5"/>
          </p:nvPr>
        </p:nvSpPr>
        <p:spPr>
          <a:xfrm>
            <a:off x="9080133" y="2089468"/>
            <a:ext cx="813600" cy="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body" idx="1"/>
          </p:nvPr>
        </p:nvSpPr>
        <p:spPr>
          <a:xfrm>
            <a:off x="378963" y="779765"/>
            <a:ext cx="85176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2000" b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8516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None/>
              <a:defRPr sz="3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37" name="Google Shape;137;p15"/>
          <p:cNvSpPr txBox="1">
            <a:spLocks noGrp="1"/>
          </p:cNvSpPr>
          <p:nvPr>
            <p:ph type="body" idx="6"/>
          </p:nvPr>
        </p:nvSpPr>
        <p:spPr>
          <a:xfrm>
            <a:off x="9080133" y="3207225"/>
            <a:ext cx="2348000" cy="31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marL="1219170" lvl="1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>
                <a:solidFill>
                  <a:schemeClr val="dk1"/>
                </a:solidFill>
              </a:defRPr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>
                <a:solidFill>
                  <a:schemeClr val="dk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>
                <a:solidFill>
                  <a:schemeClr val="dk1"/>
                </a:solidFill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8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7pPr>
            <a:lvl8pPr marL="4876678" lvl="7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67"/>
            </a:lvl8pPr>
            <a:lvl9pPr marL="5486263" lvl="8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467"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body" idx="7"/>
          </p:nvPr>
        </p:nvSpPr>
        <p:spPr>
          <a:xfrm>
            <a:off x="6180068" y="3207225"/>
            <a:ext cx="2348000" cy="31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marL="1219170" lvl="1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>
                <a:solidFill>
                  <a:schemeClr val="dk1"/>
                </a:solidFill>
              </a:defRPr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>
                <a:solidFill>
                  <a:schemeClr val="dk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>
                <a:solidFill>
                  <a:schemeClr val="dk1"/>
                </a:solidFill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8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7pPr>
            <a:lvl8pPr marL="4876678" lvl="7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67"/>
            </a:lvl8pPr>
            <a:lvl9pPr marL="5486263" lvl="8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467"/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body" idx="8"/>
          </p:nvPr>
        </p:nvSpPr>
        <p:spPr>
          <a:xfrm>
            <a:off x="3280003" y="3207225"/>
            <a:ext cx="2348000" cy="31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marL="1219170" lvl="1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>
                <a:solidFill>
                  <a:schemeClr val="dk1"/>
                </a:solidFill>
              </a:defRPr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>
                <a:solidFill>
                  <a:schemeClr val="dk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>
                <a:solidFill>
                  <a:schemeClr val="dk1"/>
                </a:solidFill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8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7pPr>
            <a:lvl8pPr marL="4876678" lvl="7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67"/>
            </a:lvl8pPr>
            <a:lvl9pPr marL="5486263" lvl="8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467"/>
            </a:lvl9pPr>
          </a:lstStyle>
          <a:p>
            <a:endParaRPr/>
          </a:p>
        </p:txBody>
      </p:sp>
      <p:sp>
        <p:nvSpPr>
          <p:cNvPr id="140" name="Google Shape;140;p15"/>
          <p:cNvSpPr txBox="1">
            <a:spLocks noGrp="1"/>
          </p:cNvSpPr>
          <p:nvPr>
            <p:ph type="body" idx="9"/>
          </p:nvPr>
        </p:nvSpPr>
        <p:spPr>
          <a:xfrm>
            <a:off x="373063" y="3207225"/>
            <a:ext cx="2348000" cy="31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marL="1219170" lvl="1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>
                <a:solidFill>
                  <a:schemeClr val="dk1"/>
                </a:solidFill>
              </a:defRPr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>
                <a:solidFill>
                  <a:schemeClr val="dk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>
                <a:solidFill>
                  <a:schemeClr val="dk1"/>
                </a:solidFill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8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7pPr>
            <a:lvl8pPr marL="4876678" lvl="7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67"/>
            </a:lvl8pPr>
            <a:lvl9pPr marL="5486263" lvl="8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467"/>
            </a:lvl9pPr>
          </a:lstStyle>
          <a:p>
            <a:endParaRPr/>
          </a:p>
        </p:txBody>
      </p:sp>
      <p:pic>
        <p:nvPicPr>
          <p:cNvPr id="141" name="Google Shape;14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6" cy="374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4545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Item 3 Column + Icons">
  <p:cSld name="6 Item 3 Column + Icons">
    <p:bg>
      <p:bgPr>
        <a:solidFill>
          <a:schemeClr val="dk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"/>
          <p:cNvSpPr/>
          <p:nvPr/>
        </p:nvSpPr>
        <p:spPr>
          <a:xfrm>
            <a:off x="0" y="1535113"/>
            <a:ext cx="11784000" cy="482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6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45" name="Google Shape;145;p16"/>
          <p:cNvSpPr>
            <a:spLocks noGrp="1"/>
          </p:cNvSpPr>
          <p:nvPr>
            <p:ph type="pic" idx="2"/>
          </p:nvPr>
        </p:nvSpPr>
        <p:spPr>
          <a:xfrm>
            <a:off x="373064" y="2254932"/>
            <a:ext cx="917200" cy="9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16"/>
          <p:cNvSpPr txBox="1">
            <a:spLocks noGrp="1"/>
          </p:cNvSpPr>
          <p:nvPr>
            <p:ph type="body" idx="1"/>
          </p:nvPr>
        </p:nvSpPr>
        <p:spPr>
          <a:xfrm>
            <a:off x="1480457" y="2237513"/>
            <a:ext cx="2229200" cy="1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>
                <a:solidFill>
                  <a:schemeClr val="dk1"/>
                </a:solidFill>
              </a:defRPr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marL="3047924" lvl="4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67">
                <a:solidFill>
                  <a:schemeClr val="dk1"/>
                </a:solidFill>
              </a:defRPr>
            </a:lvl5pPr>
            <a:lvl6pPr marL="3657509" lvl="5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4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7pPr>
            <a:lvl8pPr marL="4876678" lvl="7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67"/>
            </a:lvl8pPr>
            <a:lvl9pPr marL="5486263" lvl="8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-"/>
              <a:defRPr sz="1467"/>
            </a:lvl9pPr>
          </a:lstStyle>
          <a:p>
            <a:endParaRPr/>
          </a:p>
        </p:txBody>
      </p:sp>
      <p:sp>
        <p:nvSpPr>
          <p:cNvPr id="147" name="Google Shape;147;p16"/>
          <p:cNvSpPr>
            <a:spLocks noGrp="1"/>
          </p:cNvSpPr>
          <p:nvPr>
            <p:ph type="pic" idx="3"/>
          </p:nvPr>
        </p:nvSpPr>
        <p:spPr>
          <a:xfrm>
            <a:off x="4257085" y="2254932"/>
            <a:ext cx="917200" cy="9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4"/>
          </p:nvPr>
        </p:nvSpPr>
        <p:spPr>
          <a:xfrm>
            <a:off x="5364479" y="2237513"/>
            <a:ext cx="2229200" cy="1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>
                <a:solidFill>
                  <a:schemeClr val="dk1"/>
                </a:solidFill>
              </a:defRPr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marL="3047924" lvl="4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67">
                <a:solidFill>
                  <a:schemeClr val="dk1"/>
                </a:solidFill>
              </a:defRPr>
            </a:lvl5pPr>
            <a:lvl6pPr marL="3657509" lvl="5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-"/>
              <a:defRPr sz="1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7pPr>
            <a:lvl8pPr marL="4876678" lvl="7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67"/>
            </a:lvl8pPr>
            <a:lvl9pPr marL="5486263" lvl="8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-"/>
              <a:defRPr sz="1467"/>
            </a:lvl9pPr>
          </a:lstStyle>
          <a:p>
            <a:endParaRPr/>
          </a:p>
        </p:txBody>
      </p:sp>
      <p:sp>
        <p:nvSpPr>
          <p:cNvPr id="149" name="Google Shape;149;p16"/>
          <p:cNvSpPr>
            <a:spLocks noGrp="1"/>
          </p:cNvSpPr>
          <p:nvPr>
            <p:ph type="pic" idx="5"/>
          </p:nvPr>
        </p:nvSpPr>
        <p:spPr>
          <a:xfrm>
            <a:off x="8123692" y="2254932"/>
            <a:ext cx="917200" cy="9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body" idx="6"/>
          </p:nvPr>
        </p:nvSpPr>
        <p:spPr>
          <a:xfrm>
            <a:off x="9231085" y="2237513"/>
            <a:ext cx="2229200" cy="1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>
                <a:solidFill>
                  <a:schemeClr val="dk1"/>
                </a:solidFill>
              </a:defRPr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marL="3047924" lvl="4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67">
                <a:solidFill>
                  <a:schemeClr val="dk1"/>
                </a:solidFill>
              </a:defRPr>
            </a:lvl5pPr>
            <a:lvl6pPr marL="3657509" marR="0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7pPr>
            <a:lvl8pPr marL="4876678" lvl="7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67"/>
            </a:lvl8pPr>
            <a:lvl9pPr marL="5486263" lvl="8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-"/>
              <a:defRPr sz="1467"/>
            </a:lvl9pPr>
          </a:lstStyle>
          <a:p>
            <a:endParaRPr/>
          </a:p>
        </p:txBody>
      </p:sp>
      <p:sp>
        <p:nvSpPr>
          <p:cNvPr id="151" name="Google Shape;151;p16"/>
          <p:cNvSpPr>
            <a:spLocks noGrp="1"/>
          </p:cNvSpPr>
          <p:nvPr>
            <p:ph type="pic" idx="7"/>
          </p:nvPr>
        </p:nvSpPr>
        <p:spPr>
          <a:xfrm>
            <a:off x="373064" y="4240483"/>
            <a:ext cx="917200" cy="9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body" idx="8"/>
          </p:nvPr>
        </p:nvSpPr>
        <p:spPr>
          <a:xfrm>
            <a:off x="1480457" y="4223063"/>
            <a:ext cx="2229200" cy="1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>
                <a:solidFill>
                  <a:schemeClr val="dk1"/>
                </a:solidFill>
              </a:defRPr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marL="3047924" lvl="4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67">
                <a:solidFill>
                  <a:schemeClr val="dk1"/>
                </a:solidFill>
              </a:defRPr>
            </a:lvl5pPr>
            <a:lvl6pPr marL="3657509" marR="0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7pPr>
            <a:lvl8pPr marL="4876678" lvl="7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67"/>
            </a:lvl8pPr>
            <a:lvl9pPr marL="5486263" lvl="8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-"/>
              <a:defRPr sz="1467"/>
            </a:lvl9pPr>
          </a:lstStyle>
          <a:p>
            <a:endParaRPr/>
          </a:p>
        </p:txBody>
      </p:sp>
      <p:sp>
        <p:nvSpPr>
          <p:cNvPr id="153" name="Google Shape;153;p16"/>
          <p:cNvSpPr>
            <a:spLocks noGrp="1"/>
          </p:cNvSpPr>
          <p:nvPr>
            <p:ph type="pic" idx="9"/>
          </p:nvPr>
        </p:nvSpPr>
        <p:spPr>
          <a:xfrm>
            <a:off x="4257085" y="4240483"/>
            <a:ext cx="917200" cy="9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body" idx="13"/>
          </p:nvPr>
        </p:nvSpPr>
        <p:spPr>
          <a:xfrm>
            <a:off x="5364479" y="4223063"/>
            <a:ext cx="2229200" cy="1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>
                <a:solidFill>
                  <a:schemeClr val="dk1"/>
                </a:solidFill>
              </a:defRPr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marL="3047924" lvl="4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67">
                <a:solidFill>
                  <a:schemeClr val="dk1"/>
                </a:solidFill>
              </a:defRPr>
            </a:lvl5pPr>
            <a:lvl6pPr marL="3657509" lvl="5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4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7pPr>
            <a:lvl8pPr marL="4876678" lvl="7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67"/>
            </a:lvl8pPr>
            <a:lvl9pPr marL="5486263" lvl="8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-"/>
              <a:defRPr sz="1467"/>
            </a:lvl9pPr>
          </a:lstStyle>
          <a:p>
            <a:endParaRPr/>
          </a:p>
        </p:txBody>
      </p:sp>
      <p:sp>
        <p:nvSpPr>
          <p:cNvPr id="155" name="Google Shape;155;p16"/>
          <p:cNvSpPr>
            <a:spLocks noGrp="1"/>
          </p:cNvSpPr>
          <p:nvPr>
            <p:ph type="pic" idx="14"/>
          </p:nvPr>
        </p:nvSpPr>
        <p:spPr>
          <a:xfrm>
            <a:off x="8123692" y="4240483"/>
            <a:ext cx="917200" cy="9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body" idx="15"/>
          </p:nvPr>
        </p:nvSpPr>
        <p:spPr>
          <a:xfrm>
            <a:off x="9231085" y="4223063"/>
            <a:ext cx="2229200" cy="1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>
                <a:solidFill>
                  <a:schemeClr val="dk1"/>
                </a:solidFill>
              </a:defRPr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marL="3047924" lvl="4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67">
                <a:solidFill>
                  <a:schemeClr val="dk1"/>
                </a:solidFill>
              </a:defRPr>
            </a:lvl5pPr>
            <a:lvl6pPr marL="3657509" lvl="5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4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7pPr>
            <a:lvl8pPr marL="4876678" lvl="7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67"/>
            </a:lvl8pPr>
            <a:lvl9pPr marL="5486263" lvl="8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-"/>
              <a:defRPr sz="1467"/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body" idx="16"/>
          </p:nvPr>
        </p:nvSpPr>
        <p:spPr>
          <a:xfrm>
            <a:off x="378963" y="779765"/>
            <a:ext cx="85176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2000" b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8516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None/>
              <a:defRPr sz="3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59" name="Google Shape;15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6" cy="374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8959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Sidebar 4 Column">
  <p:cSld name="Left Sidebar 4 Colum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/>
          <p:nvPr/>
        </p:nvSpPr>
        <p:spPr>
          <a:xfrm flipH="1">
            <a:off x="48" y="0"/>
            <a:ext cx="4057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7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63" name="Google Shape;163;p17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3254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30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body" idx="1"/>
          </p:nvPr>
        </p:nvSpPr>
        <p:spPr>
          <a:xfrm>
            <a:off x="378963" y="779765"/>
            <a:ext cx="3255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65" name="Google Shape;16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6" cy="37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767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/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65E8ED-8DE0-4F44-BF3A-E5C721F0C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62" y="1543990"/>
            <a:ext cx="5616000" cy="1279649"/>
          </a:xfrm>
        </p:spPr>
        <p:txBody>
          <a:bodyPr>
            <a:noAutofit/>
          </a:bodyPr>
          <a:lstStyle>
            <a:lvl1pPr marL="0" indent="0">
              <a:buNone/>
              <a:defRPr sz="46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7E8DD57-3AF4-9D4B-9471-48458822D3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3062" y="3630613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2E732B4-A672-B74C-9104-94D072451D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062" y="3942058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E8CA4F60-AD46-D14C-9FA7-13A5807F9F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3062" y="4275886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+x xx </a:t>
            </a:r>
            <a:r>
              <a:rPr lang="en-US" dirty="0" err="1"/>
              <a:t>xxxx</a:t>
            </a:r>
            <a:r>
              <a:rPr lang="en-US" dirty="0"/>
              <a:t> </a:t>
            </a:r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921E966-19C1-344F-9266-38AC335DF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3062" y="4609714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clarivate.com</a:t>
            </a:r>
            <a:r>
              <a:rPr lang="en-US" dirty="0"/>
              <a:t>/products/</a:t>
            </a:r>
            <a:r>
              <a:rPr lang="en-US" dirty="0" err="1"/>
              <a:t>webofscience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207449-A388-804A-A7A4-906495DFCEC4}"/>
              </a:ext>
            </a:extLst>
          </p:cNvPr>
          <p:cNvSpPr txBox="1"/>
          <p:nvPr userDrawn="1"/>
        </p:nvSpPr>
        <p:spPr bwMode="gray">
          <a:xfrm>
            <a:off x="373061" y="6355653"/>
            <a:ext cx="7087281" cy="3148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chemeClr val="tx1"/>
                </a:solidFill>
              </a:rPr>
              <a:t>Web of Science Group retains all intellectual property rights in, and asserts rights of confidentiality over, all parts of its response submitted within this presentation. </a:t>
            </a:r>
            <a:br>
              <a:rPr lang="en-GB" sz="800" dirty="0">
                <a:solidFill>
                  <a:schemeClr val="tx1"/>
                </a:solidFill>
              </a:rPr>
            </a:br>
            <a:r>
              <a:rPr lang="en-GB" sz="800" dirty="0">
                <a:solidFill>
                  <a:schemeClr val="tx1"/>
                </a:solidFill>
              </a:rPr>
              <a:t>By submitting this response we authorise you to make and distribute such copies of our proposal within your organisation and to any party contracted directly </a:t>
            </a:r>
          </a:p>
          <a:p>
            <a:pPr marL="0" marR="0" lvl="0" indent="0" algn="l" defTabSz="68578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chemeClr val="tx1"/>
                </a:solidFill>
              </a:rPr>
              <a:t>to solely assist in the evaluation process of our presentation on a confidential basis. Any further use will be strictly subject to agreeing appropriate terms.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B2C671-B886-974A-9E82-0D8F1D6FF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6338" y="411163"/>
            <a:ext cx="1714500" cy="114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205F9D-2FAA-074B-AC60-E72459EA103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3200" y="245407"/>
            <a:ext cx="1365427" cy="11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628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// 2">
  <p:cSld name="Thank You //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>
            <a:spLocks noGrp="1"/>
          </p:cNvSpPr>
          <p:nvPr>
            <p:ph type="body" idx="1"/>
          </p:nvPr>
        </p:nvSpPr>
        <p:spPr>
          <a:xfrm>
            <a:off x="373063" y="1543991"/>
            <a:ext cx="5616000" cy="1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 b="1">
                <a:solidFill>
                  <a:schemeClr val="dk1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18"/>
          <p:cNvSpPr txBox="1">
            <a:spLocks noGrp="1"/>
          </p:cNvSpPr>
          <p:nvPr>
            <p:ph type="body" idx="2"/>
          </p:nvPr>
        </p:nvSpPr>
        <p:spPr>
          <a:xfrm>
            <a:off x="373063" y="3630613"/>
            <a:ext cx="5616000" cy="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18"/>
          <p:cNvSpPr txBox="1">
            <a:spLocks noGrp="1"/>
          </p:cNvSpPr>
          <p:nvPr>
            <p:ph type="body" idx="3"/>
          </p:nvPr>
        </p:nvSpPr>
        <p:spPr>
          <a:xfrm>
            <a:off x="373063" y="3942057"/>
            <a:ext cx="5616000" cy="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18"/>
          <p:cNvSpPr txBox="1">
            <a:spLocks noGrp="1"/>
          </p:cNvSpPr>
          <p:nvPr>
            <p:ph type="body" idx="4"/>
          </p:nvPr>
        </p:nvSpPr>
        <p:spPr>
          <a:xfrm>
            <a:off x="373063" y="4275885"/>
            <a:ext cx="5616000" cy="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18"/>
          <p:cNvSpPr txBox="1">
            <a:spLocks noGrp="1"/>
          </p:cNvSpPr>
          <p:nvPr>
            <p:ph type="body" idx="5"/>
          </p:nvPr>
        </p:nvSpPr>
        <p:spPr>
          <a:xfrm>
            <a:off x="373063" y="4609715"/>
            <a:ext cx="5616000" cy="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18"/>
          <p:cNvSpPr txBox="1"/>
          <p:nvPr/>
        </p:nvSpPr>
        <p:spPr>
          <a:xfrm>
            <a:off x="373061" y="6355653"/>
            <a:ext cx="7087200" cy="3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 of Science Group retains all intellectual property rights in, and asserts rights of confidentiality over, all parts of its response submitted within this presentation. </a:t>
            </a:r>
            <a:b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submitting this response we authorise you to make and distribute such copies of our proposal within your organisation and to any party contracted directly </a:t>
            </a:r>
            <a:endParaRPr sz="1467"/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solely assist in the evaluation process of our presentation on a confidential basis. Any further use will be strictly subject to agreeing appropriate terms.</a:t>
            </a:r>
            <a:endParaRPr sz="1467"/>
          </a:p>
        </p:txBody>
      </p:sp>
      <p:pic>
        <p:nvPicPr>
          <p:cNvPr id="173" name="Google Shape;17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200" y="252411"/>
            <a:ext cx="1990797" cy="5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18739" y="563563"/>
            <a:ext cx="17145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3201" y="245408"/>
            <a:ext cx="1365425" cy="1123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9333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// 1">
  <p:cSld name="Thank You //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 txBox="1">
            <a:spLocks noGrp="1"/>
          </p:cNvSpPr>
          <p:nvPr>
            <p:ph type="body" idx="1"/>
          </p:nvPr>
        </p:nvSpPr>
        <p:spPr>
          <a:xfrm>
            <a:off x="373063" y="1543991"/>
            <a:ext cx="5616000" cy="1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 b="1">
                <a:solidFill>
                  <a:schemeClr val="dk1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19"/>
          <p:cNvSpPr txBox="1">
            <a:spLocks noGrp="1"/>
          </p:cNvSpPr>
          <p:nvPr>
            <p:ph type="body" idx="2"/>
          </p:nvPr>
        </p:nvSpPr>
        <p:spPr>
          <a:xfrm>
            <a:off x="373063" y="3630613"/>
            <a:ext cx="5616000" cy="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body" idx="3"/>
          </p:nvPr>
        </p:nvSpPr>
        <p:spPr>
          <a:xfrm>
            <a:off x="373063" y="3942057"/>
            <a:ext cx="5616000" cy="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19"/>
          <p:cNvSpPr txBox="1">
            <a:spLocks noGrp="1"/>
          </p:cNvSpPr>
          <p:nvPr>
            <p:ph type="body" idx="4"/>
          </p:nvPr>
        </p:nvSpPr>
        <p:spPr>
          <a:xfrm>
            <a:off x="373063" y="4275885"/>
            <a:ext cx="5616000" cy="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body" idx="5"/>
          </p:nvPr>
        </p:nvSpPr>
        <p:spPr>
          <a:xfrm>
            <a:off x="373063" y="4609715"/>
            <a:ext cx="5616000" cy="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19"/>
          <p:cNvSpPr txBox="1"/>
          <p:nvPr/>
        </p:nvSpPr>
        <p:spPr>
          <a:xfrm>
            <a:off x="373061" y="6355653"/>
            <a:ext cx="7087200" cy="3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 of Science Group retains all intellectual property rights in, and asserts rights of confidentiality over, all parts of its response submitted within this presentation. </a:t>
            </a:r>
            <a:b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submitting this response we authorise you to make and distribute such copies of our proposal within your organisation and to any party contracted directly </a:t>
            </a:r>
            <a:endParaRPr sz="1467"/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solely assist in the evaluation process of our presentation on a confidential basis. Any further use will be strictly subject to agreeing appropriate terms.</a:t>
            </a:r>
            <a:endParaRPr sz="1467"/>
          </a:p>
        </p:txBody>
      </p:sp>
      <p:pic>
        <p:nvPicPr>
          <p:cNvPr id="183" name="Google Shape;18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6339" y="411163"/>
            <a:ext cx="17145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201" y="245408"/>
            <a:ext cx="1365425" cy="1123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45362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er // Crimson">
  <p:cSld name="Section Breaker // Crimson">
    <p:bg>
      <p:bgPr>
        <a:solidFill>
          <a:schemeClr val="accen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 txBox="1">
            <a:spLocks noGrp="1"/>
          </p:cNvSpPr>
          <p:nvPr>
            <p:ph type="body" idx="1"/>
          </p:nvPr>
        </p:nvSpPr>
        <p:spPr>
          <a:xfrm>
            <a:off x="1351168" y="2532856"/>
            <a:ext cx="9489600" cy="1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609585" lvl="0" indent="-304792" algn="ctr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 b="1">
                <a:solidFill>
                  <a:schemeClr val="dk1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93233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s + Text // Dark">
  <p:cSld name="Headings + Text // Dark">
    <p:bg>
      <p:bgPr>
        <a:solidFill>
          <a:schemeClr val="accen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89" name="Google Shape;189;p21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8516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30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1"/>
          <p:cNvSpPr txBox="1">
            <a:spLocks noGrp="1"/>
          </p:cNvSpPr>
          <p:nvPr>
            <p:ph type="body" idx="1"/>
          </p:nvPr>
        </p:nvSpPr>
        <p:spPr>
          <a:xfrm>
            <a:off x="378963" y="779765"/>
            <a:ext cx="85176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21"/>
          <p:cNvSpPr txBox="1">
            <a:spLocks noGrp="1"/>
          </p:cNvSpPr>
          <p:nvPr>
            <p:ph type="body" idx="2"/>
          </p:nvPr>
        </p:nvSpPr>
        <p:spPr>
          <a:xfrm>
            <a:off x="382207" y="1544257"/>
            <a:ext cx="7552000" cy="4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1pPr>
            <a:lvl2pPr marL="1219170" lvl="1" indent="-601118" algn="l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4667">
                <a:solidFill>
                  <a:schemeClr val="dk1"/>
                </a:solidFill>
              </a:defRPr>
            </a:lvl2pPr>
            <a:lvl3pPr marL="1828754" lvl="2" indent="-601118" algn="l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4667">
                <a:solidFill>
                  <a:schemeClr val="dk1"/>
                </a:solidFill>
              </a:defRPr>
            </a:lvl3pPr>
            <a:lvl4pPr marL="2438339" lvl="3" indent="-304792" algn="l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3067">
                <a:solidFill>
                  <a:schemeClr val="dk1"/>
                </a:solidFill>
              </a:defRPr>
            </a:lvl4pPr>
            <a:lvl5pPr marL="3047924" lvl="4" indent="-499521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3067">
                <a:solidFill>
                  <a:schemeClr val="dk1"/>
                </a:solidFill>
              </a:defRPr>
            </a:lvl5pPr>
            <a:lvl6pPr marL="3657509" lvl="5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3067">
                <a:solidFill>
                  <a:schemeClr val="dk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marL="4876678" lvl="7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>
                <a:solidFill>
                  <a:schemeClr val="dk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92" name="Google Shape;19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6" cy="37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85140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s + Content + Sidebar // Dark">
  <p:cSld name="Headings + Content + Sidebar // Dark">
    <p:bg>
      <p:bgPr>
        <a:solidFill>
          <a:schemeClr val="dk2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/>
          <p:nvPr/>
        </p:nvSpPr>
        <p:spPr>
          <a:xfrm>
            <a:off x="8503920" y="0"/>
            <a:ext cx="3688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2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196" name="Google Shape;196;p22"/>
          <p:cNvCxnSpPr/>
          <p:nvPr/>
        </p:nvCxnSpPr>
        <p:spPr>
          <a:xfrm>
            <a:off x="9088251" y="1106563"/>
            <a:ext cx="27004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7" name="Google Shape;197;p22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7554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30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2"/>
          <p:cNvSpPr txBox="1">
            <a:spLocks noGrp="1"/>
          </p:cNvSpPr>
          <p:nvPr>
            <p:ph type="body" idx="1"/>
          </p:nvPr>
        </p:nvSpPr>
        <p:spPr>
          <a:xfrm>
            <a:off x="378963" y="779765"/>
            <a:ext cx="7555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22"/>
          <p:cNvSpPr txBox="1">
            <a:spLocks noGrp="1"/>
          </p:cNvSpPr>
          <p:nvPr>
            <p:ph type="body" idx="2"/>
          </p:nvPr>
        </p:nvSpPr>
        <p:spPr>
          <a:xfrm>
            <a:off x="382207" y="1544257"/>
            <a:ext cx="7552000" cy="4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1pPr>
            <a:lvl2pPr marL="1219170" lvl="1" indent="-601118" algn="l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4667">
                <a:solidFill>
                  <a:schemeClr val="dk1"/>
                </a:solidFill>
              </a:defRPr>
            </a:lvl2pPr>
            <a:lvl3pPr marL="1828754" lvl="2" indent="-601118" algn="l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4667">
                <a:solidFill>
                  <a:schemeClr val="dk1"/>
                </a:solidFill>
              </a:defRPr>
            </a:lvl3pPr>
            <a:lvl4pPr marL="2438339" lvl="3" indent="-304792" algn="l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3067">
                <a:solidFill>
                  <a:schemeClr val="dk1"/>
                </a:solidFill>
              </a:defRPr>
            </a:lvl4pPr>
            <a:lvl5pPr marL="3047924" lvl="4" indent="-499521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3067">
                <a:solidFill>
                  <a:schemeClr val="dk1"/>
                </a:solidFill>
              </a:defRPr>
            </a:lvl5pPr>
            <a:lvl6pPr marL="3657509" lvl="5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3067">
                <a:solidFill>
                  <a:schemeClr val="dk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marL="4876678" lvl="7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>
                <a:solidFill>
                  <a:schemeClr val="dk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22"/>
          <p:cNvSpPr txBox="1">
            <a:spLocks noGrp="1"/>
          </p:cNvSpPr>
          <p:nvPr>
            <p:ph type="body" idx="3"/>
          </p:nvPr>
        </p:nvSpPr>
        <p:spPr>
          <a:xfrm>
            <a:off x="9083675" y="1544259"/>
            <a:ext cx="2700400" cy="4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867">
                <a:solidFill>
                  <a:schemeClr val="lt1"/>
                </a:solidFill>
              </a:defRPr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 sz="1867"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4pPr>
            <a:lvl5pPr marL="3047924" lvl="4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467">
                <a:solidFill>
                  <a:schemeClr val="lt1"/>
                </a:solidFill>
              </a:defRPr>
            </a:lvl5pPr>
            <a:lvl6pPr marL="3657509" lvl="5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467">
                <a:solidFill>
                  <a:schemeClr val="lt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867">
                <a:solidFill>
                  <a:schemeClr val="accent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 sz="18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pic>
        <p:nvPicPr>
          <p:cNvPr id="201" name="Google Shape;20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6" cy="37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13106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s + Content + Sidebar // Light">
  <p:cSld name="Headings + Content + Sidebar // Light">
    <p:bg>
      <p:bgPr>
        <a:solidFill>
          <a:schemeClr val="dk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/>
          <p:nvPr/>
        </p:nvSpPr>
        <p:spPr>
          <a:xfrm>
            <a:off x="8503920" y="407988"/>
            <a:ext cx="3688000" cy="645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3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05" name="Google Shape;20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3063" y="6553152"/>
            <a:ext cx="554403" cy="7437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3"/>
          <p:cNvSpPr txBox="1">
            <a:spLocks noGrp="1"/>
          </p:cNvSpPr>
          <p:nvPr>
            <p:ph type="body" idx="1"/>
          </p:nvPr>
        </p:nvSpPr>
        <p:spPr>
          <a:xfrm>
            <a:off x="382207" y="1544257"/>
            <a:ext cx="7552000" cy="4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4667">
                <a:solidFill>
                  <a:schemeClr val="lt1"/>
                </a:solidFill>
              </a:defRPr>
            </a:lvl1pPr>
            <a:lvl2pPr marL="1219170" lvl="1" indent="-601118" algn="l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 sz="4667">
                <a:solidFill>
                  <a:schemeClr val="lt1"/>
                </a:solidFill>
              </a:defRPr>
            </a:lvl2pPr>
            <a:lvl3pPr marL="1828754" lvl="2" indent="-601118" algn="l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Char char="–"/>
              <a:defRPr sz="4667"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85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4pPr>
            <a:lvl5pPr marL="3047924" lvl="4" indent="-499521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3067">
                <a:solidFill>
                  <a:schemeClr val="lt1"/>
                </a:solidFill>
              </a:defRPr>
            </a:lvl5pPr>
            <a:lvl6pPr marL="3657509" lvl="5" indent="-4995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–"/>
              <a:defRPr sz="3067">
                <a:solidFill>
                  <a:schemeClr val="lt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marL="4876678" lvl="7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2400">
                <a:solidFill>
                  <a:schemeClr val="lt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body" idx="2"/>
          </p:nvPr>
        </p:nvSpPr>
        <p:spPr>
          <a:xfrm>
            <a:off x="9083675" y="1544259"/>
            <a:ext cx="2700400" cy="4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>
                <a:solidFill>
                  <a:schemeClr val="dk1"/>
                </a:solidFill>
              </a:defRPr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867">
                <a:solidFill>
                  <a:schemeClr val="dk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marL="3047924" lvl="4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67">
                <a:solidFill>
                  <a:schemeClr val="dk1"/>
                </a:solidFill>
              </a:defRPr>
            </a:lvl5pPr>
            <a:lvl6pPr marL="3657509" lvl="5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467">
                <a:solidFill>
                  <a:schemeClr val="dk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867">
                <a:solidFill>
                  <a:schemeClr val="accent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 sz="18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body" idx="3"/>
          </p:nvPr>
        </p:nvSpPr>
        <p:spPr>
          <a:xfrm>
            <a:off x="378963" y="779765"/>
            <a:ext cx="7555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t" anchorCtr="0"/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2000" b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7554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None/>
              <a:defRPr sz="3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10" name="Google Shape;21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345" y="6422155"/>
            <a:ext cx="455456" cy="374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3206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// Dark">
  <p:cSld name="Blank // Dark">
    <p:bg>
      <p:bgPr>
        <a:solidFill>
          <a:schemeClr val="accen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7610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// Light">
  <p:cSld name="Blank // Ligh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0747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3">
  <p:cSld name="TITLE_AND_BODY_3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609585" lvl="0" indent="-482588" rtl="0">
              <a:spcBef>
                <a:spcPts val="1067"/>
              </a:spcBef>
              <a:spcAft>
                <a:spcPts val="0"/>
              </a:spcAft>
              <a:buSzPts val="2100"/>
              <a:buChar char="•"/>
              <a:defRPr/>
            </a:lvl1pPr>
            <a:lvl2pPr marL="1219170" lvl="1" indent="-457189" rtl="0">
              <a:spcBef>
                <a:spcPts val="533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31789" rtl="0">
              <a:spcBef>
                <a:spcPts val="533"/>
              </a:spcBef>
              <a:spcAft>
                <a:spcPts val="0"/>
              </a:spcAft>
              <a:buSzPts val="1500"/>
              <a:buChar char="•"/>
              <a:defRPr/>
            </a:lvl3pPr>
            <a:lvl4pPr marL="2438339" lvl="3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4pPr>
            <a:lvl5pPr marL="3047924" lvl="4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5pPr>
            <a:lvl6pPr marL="3657509" lvl="5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81775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29184" y="6422135"/>
            <a:ext cx="455676" cy="374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593213" y="5481657"/>
            <a:ext cx="819760" cy="1103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421635" y="33528"/>
            <a:ext cx="7943088" cy="53050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7385" y="265303"/>
            <a:ext cx="11457228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480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/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65E8ED-8DE0-4F44-BF3A-E5C721F0C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62" y="1543990"/>
            <a:ext cx="5616000" cy="1279649"/>
          </a:xfrm>
        </p:spPr>
        <p:txBody>
          <a:bodyPr>
            <a:noAutofit/>
          </a:bodyPr>
          <a:lstStyle>
            <a:lvl1pPr marL="0" indent="0">
              <a:buNone/>
              <a:defRPr sz="46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7E8DD57-3AF4-9D4B-9471-48458822D3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3062" y="3630613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2E732B4-A672-B74C-9104-94D072451D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062" y="3942058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E8CA4F60-AD46-D14C-9FA7-13A5807F9F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3062" y="4275886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+x xx </a:t>
            </a:r>
            <a:r>
              <a:rPr lang="en-US" dirty="0" err="1"/>
              <a:t>xxxx</a:t>
            </a:r>
            <a:r>
              <a:rPr lang="en-US" dirty="0"/>
              <a:t> </a:t>
            </a:r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921E966-19C1-344F-9266-38AC335DF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3062" y="4609714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clarivate.com</a:t>
            </a:r>
            <a:r>
              <a:rPr lang="en-US" dirty="0"/>
              <a:t>/products/</a:t>
            </a:r>
            <a:r>
              <a:rPr lang="en-US" dirty="0" err="1"/>
              <a:t>webofscience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207449-A388-804A-A7A4-906495DFCEC4}"/>
              </a:ext>
            </a:extLst>
          </p:cNvPr>
          <p:cNvSpPr txBox="1"/>
          <p:nvPr userDrawn="1"/>
        </p:nvSpPr>
        <p:spPr bwMode="gray">
          <a:xfrm>
            <a:off x="373061" y="6355653"/>
            <a:ext cx="7087281" cy="3148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chemeClr val="tx1"/>
                </a:solidFill>
              </a:rPr>
              <a:t>Web of Science Group retains all intellectual property rights in, and asserts rights of confidentiality over, all parts of its response submitted within this presentation. </a:t>
            </a:r>
            <a:br>
              <a:rPr lang="en-GB" sz="800" dirty="0">
                <a:solidFill>
                  <a:schemeClr val="tx1"/>
                </a:solidFill>
              </a:rPr>
            </a:br>
            <a:r>
              <a:rPr lang="en-GB" sz="800" dirty="0">
                <a:solidFill>
                  <a:schemeClr val="tx1"/>
                </a:solidFill>
              </a:rPr>
              <a:t>By submitting this response we authorise you to make and distribute such copies of our proposal within your organisation and to any party contracted directly </a:t>
            </a:r>
          </a:p>
          <a:p>
            <a:pPr marL="0" marR="0" lvl="0" indent="0" algn="l" defTabSz="68578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chemeClr val="tx1"/>
                </a:solidFill>
              </a:rPr>
              <a:t>to solely assist in the evaluation process of our presentation on a confidential basis. Any further use will be strictly subject to agreeing appropriate terms.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AD487B-DA99-5D4C-BB18-71ECDB93E9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3200" y="252411"/>
            <a:ext cx="1990800" cy="56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FFC919-D774-9E49-AD0F-D2B45F9E10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18738" y="563563"/>
            <a:ext cx="1714500" cy="114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7E0B45-CD5C-B246-8F53-7D91C248CC9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3200" y="245407"/>
            <a:ext cx="1365427" cy="11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340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93511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766697" y="1838909"/>
            <a:ext cx="3382645" cy="3971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5EDF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72708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3191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26073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-Page-No_Imag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60216" y="511606"/>
            <a:ext cx="5541021" cy="11324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37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title can be long longer longest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60217" y="2698110"/>
            <a:ext cx="3636433" cy="3090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="0" i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609585" indent="0">
              <a:buNone/>
              <a:defRPr sz="1067" b="0" i="0">
                <a:latin typeface="Arial"/>
                <a:cs typeface="Arial"/>
              </a:defRPr>
            </a:lvl2pPr>
            <a:lvl3pPr marL="1219170" indent="0">
              <a:buNone/>
              <a:defRPr sz="1067" b="0" i="0">
                <a:latin typeface="Arial"/>
                <a:cs typeface="Arial"/>
              </a:defRPr>
            </a:lvl3pPr>
            <a:lvl4pPr marL="1828754" indent="0">
              <a:buNone/>
              <a:defRPr sz="1067" b="0" i="0">
                <a:latin typeface="Arial"/>
                <a:cs typeface="Arial"/>
              </a:defRPr>
            </a:lvl4pPr>
            <a:lvl5pPr marL="2438339" indent="0">
              <a:buNone/>
              <a:defRPr sz="1067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December 2016</a:t>
            </a:r>
          </a:p>
        </p:txBody>
      </p:sp>
      <p:sp>
        <p:nvSpPr>
          <p:cNvPr id="9" name="Title 19"/>
          <p:cNvSpPr>
            <a:spLocks noGrp="1"/>
          </p:cNvSpPr>
          <p:nvPr>
            <p:ph type="title" hasCustomPrompt="1"/>
          </p:nvPr>
        </p:nvSpPr>
        <p:spPr>
          <a:xfrm>
            <a:off x="560216" y="1821115"/>
            <a:ext cx="5541021" cy="87699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867" b="0" i="0" cap="none" baseline="0">
                <a:solidFill>
                  <a:srgbClr val="BFBFB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Optional subtitle goes here and can go on multiple lines as needed for your presentation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799" y="5850141"/>
            <a:ext cx="2007172" cy="90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768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-Page-No_Imag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rv_lfcl_grhc_rgb_po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"/>
            <a:ext cx="12192000" cy="6857999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60216" y="511606"/>
            <a:ext cx="5541021" cy="11324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3733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title can be long longer longest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60217" y="2698110"/>
            <a:ext cx="3636433" cy="3090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609585" indent="0">
              <a:buNone/>
              <a:defRPr sz="1067" b="0" i="0">
                <a:latin typeface="Arial"/>
                <a:cs typeface="Arial"/>
              </a:defRPr>
            </a:lvl2pPr>
            <a:lvl3pPr marL="1219170" indent="0">
              <a:buNone/>
              <a:defRPr sz="1067" b="0" i="0">
                <a:latin typeface="Arial"/>
                <a:cs typeface="Arial"/>
              </a:defRPr>
            </a:lvl3pPr>
            <a:lvl4pPr marL="1828754" indent="0">
              <a:buNone/>
              <a:defRPr sz="1067" b="0" i="0">
                <a:latin typeface="Arial"/>
                <a:cs typeface="Arial"/>
              </a:defRPr>
            </a:lvl4pPr>
            <a:lvl5pPr marL="2438339" indent="0">
              <a:buNone/>
              <a:defRPr sz="1067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December 2016</a:t>
            </a:r>
          </a:p>
        </p:txBody>
      </p:sp>
      <p:sp>
        <p:nvSpPr>
          <p:cNvPr id="14" name="Title 19"/>
          <p:cNvSpPr>
            <a:spLocks noGrp="1"/>
          </p:cNvSpPr>
          <p:nvPr>
            <p:ph type="title" hasCustomPrompt="1"/>
          </p:nvPr>
        </p:nvSpPr>
        <p:spPr>
          <a:xfrm>
            <a:off x="560216" y="1821115"/>
            <a:ext cx="5541021" cy="87699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867" b="0" i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Optional subtitle goes here and can go on multiple lines as needed for your presentation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379" y="5952000"/>
            <a:ext cx="1820699" cy="82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635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-Page-With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" descr="shutterstock_33654378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2589" y="0"/>
            <a:ext cx="5569411" cy="6858000"/>
          </a:xfrm>
          <a:custGeom>
            <a:avLst/>
            <a:gdLst/>
            <a:ahLst/>
            <a:cxnLst/>
            <a:rect l="l" t="t" r="r" b="b"/>
            <a:pathLst>
              <a:path w="4177058" h="5143500">
                <a:moveTo>
                  <a:pt x="359624" y="0"/>
                </a:moveTo>
                <a:lnTo>
                  <a:pt x="4177058" y="0"/>
                </a:lnTo>
                <a:lnTo>
                  <a:pt x="4177058" y="5143500"/>
                </a:lnTo>
                <a:lnTo>
                  <a:pt x="744958" y="5143500"/>
                </a:lnTo>
                <a:lnTo>
                  <a:pt x="638627" y="4935892"/>
                </a:lnTo>
                <a:cubicBezTo>
                  <a:pt x="229356" y="4086516"/>
                  <a:pt x="0" y="3134130"/>
                  <a:pt x="0" y="2128176"/>
                </a:cubicBezTo>
                <a:cubicBezTo>
                  <a:pt x="0" y="1457540"/>
                  <a:pt x="101936" y="810712"/>
                  <a:pt x="291159" y="202342"/>
                </a:cubicBezTo>
                <a:close/>
              </a:path>
            </a:pathLst>
          </a:custGeom>
        </p:spPr>
      </p:pic>
      <p:sp>
        <p:nvSpPr>
          <p:cNvPr id="8" name="Rectangle 10"/>
          <p:cNvSpPr/>
          <p:nvPr userDrawn="1"/>
        </p:nvSpPr>
        <p:spPr>
          <a:xfrm>
            <a:off x="6622591" y="-43625"/>
            <a:ext cx="5583491" cy="6918961"/>
          </a:xfrm>
          <a:custGeom>
            <a:avLst/>
            <a:gdLst>
              <a:gd name="connsiteX0" fmla="*/ 0 w 4177058"/>
              <a:gd name="connsiteY0" fmla="*/ 0 h 5143500"/>
              <a:gd name="connsiteX1" fmla="*/ 4177058 w 4177058"/>
              <a:gd name="connsiteY1" fmla="*/ 0 h 5143500"/>
              <a:gd name="connsiteX2" fmla="*/ 4177058 w 4177058"/>
              <a:gd name="connsiteY2" fmla="*/ 5143500 h 5143500"/>
              <a:gd name="connsiteX3" fmla="*/ 0 w 4177058"/>
              <a:gd name="connsiteY3" fmla="*/ 5143500 h 5143500"/>
              <a:gd name="connsiteX4" fmla="*/ 0 w 4177058"/>
              <a:gd name="connsiteY4" fmla="*/ 0 h 5143500"/>
              <a:gd name="connsiteX0" fmla="*/ 205856 w 4382914"/>
              <a:gd name="connsiteY0" fmla="*/ 0 h 5143500"/>
              <a:gd name="connsiteX1" fmla="*/ 4382914 w 4382914"/>
              <a:gd name="connsiteY1" fmla="*/ 0 h 5143500"/>
              <a:gd name="connsiteX2" fmla="*/ 4382914 w 4382914"/>
              <a:gd name="connsiteY2" fmla="*/ 5143500 h 5143500"/>
              <a:gd name="connsiteX3" fmla="*/ 205856 w 4382914"/>
              <a:gd name="connsiteY3" fmla="*/ 5143500 h 5143500"/>
              <a:gd name="connsiteX4" fmla="*/ 205856 w 4382914"/>
              <a:gd name="connsiteY4" fmla="*/ 0 h 5143500"/>
              <a:gd name="connsiteX0" fmla="*/ 336743 w 4200036"/>
              <a:gd name="connsiteY0" fmla="*/ 14941 h 5143500"/>
              <a:gd name="connsiteX1" fmla="*/ 4200036 w 4200036"/>
              <a:gd name="connsiteY1" fmla="*/ 0 h 5143500"/>
              <a:gd name="connsiteX2" fmla="*/ 4200036 w 4200036"/>
              <a:gd name="connsiteY2" fmla="*/ 5143500 h 5143500"/>
              <a:gd name="connsiteX3" fmla="*/ 22978 w 4200036"/>
              <a:gd name="connsiteY3" fmla="*/ 5143500 h 5143500"/>
              <a:gd name="connsiteX4" fmla="*/ 336743 w 4200036"/>
              <a:gd name="connsiteY4" fmla="*/ 14941 h 5143500"/>
              <a:gd name="connsiteX0" fmla="*/ 386637 w 4249930"/>
              <a:gd name="connsiteY0" fmla="*/ 14941 h 5143500"/>
              <a:gd name="connsiteX1" fmla="*/ 4249930 w 4249930"/>
              <a:gd name="connsiteY1" fmla="*/ 0 h 5143500"/>
              <a:gd name="connsiteX2" fmla="*/ 4249930 w 4249930"/>
              <a:gd name="connsiteY2" fmla="*/ 5143500 h 5143500"/>
              <a:gd name="connsiteX3" fmla="*/ 72872 w 4249930"/>
              <a:gd name="connsiteY3" fmla="*/ 5143500 h 5143500"/>
              <a:gd name="connsiteX4" fmla="*/ 386637 w 4249930"/>
              <a:gd name="connsiteY4" fmla="*/ 14941 h 5143500"/>
              <a:gd name="connsiteX0" fmla="*/ 190495 w 4053788"/>
              <a:gd name="connsiteY0" fmla="*/ 14941 h 5143500"/>
              <a:gd name="connsiteX1" fmla="*/ 4053788 w 4053788"/>
              <a:gd name="connsiteY1" fmla="*/ 0 h 5143500"/>
              <a:gd name="connsiteX2" fmla="*/ 4053788 w 4053788"/>
              <a:gd name="connsiteY2" fmla="*/ 5143500 h 5143500"/>
              <a:gd name="connsiteX3" fmla="*/ 638730 w 4053788"/>
              <a:gd name="connsiteY3" fmla="*/ 5143500 h 5143500"/>
              <a:gd name="connsiteX4" fmla="*/ 190495 w 4053788"/>
              <a:gd name="connsiteY4" fmla="*/ 14941 h 5143500"/>
              <a:gd name="connsiteX0" fmla="*/ 306077 w 4169370"/>
              <a:gd name="connsiteY0" fmla="*/ 14941 h 5143500"/>
              <a:gd name="connsiteX1" fmla="*/ 4169370 w 4169370"/>
              <a:gd name="connsiteY1" fmla="*/ 0 h 5143500"/>
              <a:gd name="connsiteX2" fmla="*/ 4169370 w 4169370"/>
              <a:gd name="connsiteY2" fmla="*/ 5143500 h 5143500"/>
              <a:gd name="connsiteX3" fmla="*/ 754312 w 4169370"/>
              <a:gd name="connsiteY3" fmla="*/ 5143500 h 5143500"/>
              <a:gd name="connsiteX4" fmla="*/ 306077 w 4169370"/>
              <a:gd name="connsiteY4" fmla="*/ 14941 h 5143500"/>
              <a:gd name="connsiteX0" fmla="*/ 319118 w 4182411"/>
              <a:gd name="connsiteY0" fmla="*/ 14941 h 5143500"/>
              <a:gd name="connsiteX1" fmla="*/ 4182411 w 4182411"/>
              <a:gd name="connsiteY1" fmla="*/ 0 h 5143500"/>
              <a:gd name="connsiteX2" fmla="*/ 4182411 w 4182411"/>
              <a:gd name="connsiteY2" fmla="*/ 5143500 h 5143500"/>
              <a:gd name="connsiteX3" fmla="*/ 722530 w 4182411"/>
              <a:gd name="connsiteY3" fmla="*/ 5143500 h 5143500"/>
              <a:gd name="connsiteX4" fmla="*/ 319118 w 4182411"/>
              <a:gd name="connsiteY4" fmla="*/ 14941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411" h="5143500">
                <a:moveTo>
                  <a:pt x="319118" y="14941"/>
                </a:moveTo>
                <a:lnTo>
                  <a:pt x="4182411" y="0"/>
                </a:lnTo>
                <a:lnTo>
                  <a:pt x="4182411" y="5143500"/>
                </a:lnTo>
                <a:lnTo>
                  <a:pt x="722530" y="5143500"/>
                </a:lnTo>
                <a:cubicBezTo>
                  <a:pt x="50177" y="3832412"/>
                  <a:pt x="-293469" y="2342029"/>
                  <a:pt x="319118" y="14941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kern="1200"/>
          </a:p>
        </p:txBody>
      </p:sp>
      <p:pic>
        <p:nvPicPr>
          <p:cNvPr id="15" name="Picture 14" descr="crv_lfcl_grhc_rgb_pos_coverpage-img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65" t="10798" r="9949" b="34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60216" y="511606"/>
            <a:ext cx="5541021" cy="11324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3733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title can be long longer longest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60217" y="2698110"/>
            <a:ext cx="3636433" cy="3090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609585" indent="0">
              <a:buNone/>
              <a:defRPr sz="1067" b="0" i="0">
                <a:latin typeface="Arial"/>
                <a:cs typeface="Arial"/>
              </a:defRPr>
            </a:lvl2pPr>
            <a:lvl3pPr marL="1219170" indent="0">
              <a:buNone/>
              <a:defRPr sz="1067" b="0" i="0">
                <a:latin typeface="Arial"/>
                <a:cs typeface="Arial"/>
              </a:defRPr>
            </a:lvl3pPr>
            <a:lvl4pPr marL="1828754" indent="0">
              <a:buNone/>
              <a:defRPr sz="1067" b="0" i="0">
                <a:latin typeface="Arial"/>
                <a:cs typeface="Arial"/>
              </a:defRPr>
            </a:lvl4pPr>
            <a:lvl5pPr marL="2438339" indent="0">
              <a:buNone/>
              <a:defRPr sz="1067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December 2016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560216" y="1821115"/>
            <a:ext cx="5541021" cy="87699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867" b="0" i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Optional subtitle goes here and can go on multiple lines as needed for your presentation</a:t>
            </a:r>
          </a:p>
        </p:txBody>
      </p:sp>
      <p:pic>
        <p:nvPicPr>
          <p:cNvPr id="11" name="Picture 10" descr="crv_logo_rgb_pos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397" y="5850142"/>
            <a:ext cx="2007172" cy="90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172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9"/>
          <p:cNvSpPr>
            <a:spLocks noGrp="1"/>
          </p:cNvSpPr>
          <p:nvPr>
            <p:ph type="title" hasCustomPrompt="1"/>
          </p:nvPr>
        </p:nvSpPr>
        <p:spPr>
          <a:xfrm>
            <a:off x="560217" y="514642"/>
            <a:ext cx="11200313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Agenda, main take-away or heading goes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et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et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230770" y="1357707"/>
            <a:ext cx="1018803" cy="307574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spcBef>
                <a:spcPts val="0"/>
              </a:spcBef>
              <a:spcAft>
                <a:spcPts val="1600"/>
              </a:spcAft>
              <a:buNone/>
              <a:defRPr sz="2000" b="0" i="0">
                <a:latin typeface="Arial"/>
                <a:cs typeface="Arial"/>
              </a:defRPr>
            </a:lvl1pPr>
            <a:lvl2pPr marL="990575" indent="-380990">
              <a:buFont typeface="Courier New"/>
              <a:buChar char="o"/>
              <a:defRPr sz="2400"/>
            </a:lvl2pPr>
            <a:lvl3pPr>
              <a:defRPr sz="2133"/>
            </a:lvl3pPr>
            <a:lvl4pPr>
              <a:defRPr sz="1867"/>
            </a:lvl4pPr>
            <a:lvl5pPr marL="2743131" indent="-304792">
              <a:buFont typeface="Wingdings" charset="2"/>
              <a:buChar char="ü"/>
              <a:defRPr sz="1867"/>
            </a:lvl5pPr>
          </a:lstStyle>
          <a:p>
            <a:pPr lvl="0"/>
            <a:r>
              <a:rPr lang="en-US" dirty="0"/>
              <a:t>01</a:t>
            </a:r>
          </a:p>
          <a:p>
            <a:pPr lvl="0"/>
            <a:r>
              <a:rPr lang="en-US" dirty="0"/>
              <a:t>02</a:t>
            </a:r>
          </a:p>
          <a:p>
            <a:pPr lvl="0"/>
            <a:r>
              <a:rPr lang="en-US" dirty="0"/>
              <a:t>03</a:t>
            </a:r>
          </a:p>
          <a:p>
            <a:pPr lvl="0"/>
            <a:r>
              <a:rPr lang="en-US" dirty="0"/>
              <a:t>04</a:t>
            </a:r>
          </a:p>
          <a:p>
            <a:pPr lvl="0"/>
            <a:r>
              <a:rPr lang="en-US" dirty="0"/>
              <a:t>05</a:t>
            </a:r>
          </a:p>
          <a:p>
            <a:pPr lvl="0"/>
            <a:r>
              <a:rPr lang="en-US" dirty="0"/>
              <a:t>06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60217" y="1347443"/>
            <a:ext cx="5696707" cy="308601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FF6600"/>
              </a:buClr>
              <a:buSzPct val="75000"/>
              <a:buFontTx/>
              <a:buNone/>
              <a:tabLst/>
              <a:defRPr sz="2000" b="0" i="0" baseline="0">
                <a:latin typeface="Arial"/>
                <a:cs typeface="Arial"/>
              </a:defRPr>
            </a:lvl1pPr>
            <a:lvl2pPr marL="990575" indent="-380990">
              <a:buFont typeface="Courier New"/>
              <a:buChar char="o"/>
              <a:defRPr sz="2400"/>
            </a:lvl2pPr>
            <a:lvl3pPr>
              <a:defRPr sz="2133"/>
            </a:lvl3pPr>
            <a:lvl4pPr>
              <a:defRPr sz="1867"/>
            </a:lvl4pPr>
            <a:lvl5pPr marL="2743131" indent="-304792">
              <a:buFont typeface="Wingdings" charset="2"/>
              <a:buChar char="ü"/>
              <a:defRPr sz="1867"/>
            </a:lvl5pPr>
          </a:lstStyle>
          <a:p>
            <a:pPr lvl="0"/>
            <a:r>
              <a:rPr lang="en-US" dirty="0"/>
              <a:t>Could also be titled ‘Contents’</a:t>
            </a:r>
          </a:p>
          <a:p>
            <a:pPr lvl="0"/>
            <a:r>
              <a:rPr lang="en-US" dirty="0"/>
              <a:t>Second item on agenda</a:t>
            </a:r>
          </a:p>
          <a:p>
            <a:pPr lvl="0"/>
            <a:r>
              <a:rPr lang="en-US" dirty="0"/>
              <a:t>Third item</a:t>
            </a:r>
          </a:p>
          <a:p>
            <a:pPr lvl="0"/>
            <a:r>
              <a:rPr lang="en-US" dirty="0"/>
              <a:t>Fourth item</a:t>
            </a:r>
          </a:p>
          <a:p>
            <a:pPr lvl="0"/>
            <a:r>
              <a:rPr lang="en-US" dirty="0"/>
              <a:t>Fifth</a:t>
            </a:r>
          </a:p>
          <a:p>
            <a:pPr lvl="0"/>
            <a:r>
              <a:rPr lang="en-US" dirty="0"/>
              <a:t>Sixth and final item</a:t>
            </a:r>
          </a:p>
        </p:txBody>
      </p:sp>
      <p:sp>
        <p:nvSpPr>
          <p:cNvPr id="29" name="Slide Number Placeholder 1"/>
          <p:cNvSpPr txBox="1">
            <a:spLocks/>
          </p:cNvSpPr>
          <p:nvPr userDrawn="1"/>
        </p:nvSpPr>
        <p:spPr>
          <a:xfrm>
            <a:off x="11466766" y="146279"/>
            <a:ext cx="293765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8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12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685349" y="243903"/>
            <a:ext cx="3596688" cy="123111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609585" rtl="0" eaLnBrk="1" latinLnBrk="0" hangingPunct="1">
              <a:buNone/>
              <a:defRPr lang="en-US" sz="8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8" name="Picture 7" descr="crv_logo_rgb_po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7389" y="5850142"/>
            <a:ext cx="2007172" cy="90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378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9"/>
          <p:cNvSpPr>
            <a:spLocks noGrp="1"/>
          </p:cNvSpPr>
          <p:nvPr>
            <p:ph type="title" hasCustomPrompt="1"/>
          </p:nvPr>
        </p:nvSpPr>
        <p:spPr>
          <a:xfrm>
            <a:off x="572760" y="514642"/>
            <a:ext cx="11187771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72760" y="1357706"/>
            <a:ext cx="10319520" cy="2571809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75000"/>
              <a:buFontTx/>
              <a:buNone/>
              <a:tabLst/>
              <a:defRPr sz="2000" baseline="0"/>
            </a:lvl1pPr>
            <a:lvl2pPr marL="990575" indent="-380990">
              <a:buFont typeface="Courier New"/>
              <a:buChar char="o"/>
              <a:defRPr sz="2400"/>
            </a:lvl2pPr>
            <a:lvl3pPr>
              <a:defRPr sz="2133"/>
            </a:lvl3pPr>
            <a:lvl4pPr>
              <a:defRPr sz="1867"/>
            </a:lvl4pPr>
            <a:lvl5pPr marL="2743131" indent="-304792">
              <a:buFont typeface="Wingdings" charset="2"/>
              <a:buChar char="ü"/>
              <a:defRPr sz="1867"/>
            </a:lvl5pPr>
          </a:lstStyle>
          <a:p>
            <a:pPr lvl="0"/>
            <a:r>
              <a:rPr lang="en-US" dirty="0"/>
              <a:t>This section has a single column layout and is for text-only content.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sit.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. Make sure </a:t>
            </a:r>
            <a:r>
              <a:rPr lang="en-US" dirty="0" err="1"/>
              <a:t>weblinks</a:t>
            </a:r>
            <a:r>
              <a:rPr lang="en-US" dirty="0"/>
              <a:t> are displayed in purple and </a:t>
            </a:r>
            <a:r>
              <a:rPr lang="en-US" dirty="0" err="1"/>
              <a:t>uderlined</a:t>
            </a:r>
            <a:r>
              <a:rPr lang="en-US" dirty="0"/>
              <a:t>.</a:t>
            </a:r>
          </a:p>
        </p:txBody>
      </p:sp>
      <p:sp>
        <p:nvSpPr>
          <p:cNvPr id="8" name="Slide Number Placeholder 1"/>
          <p:cNvSpPr txBox="1">
            <a:spLocks/>
          </p:cNvSpPr>
          <p:nvPr userDrawn="1"/>
        </p:nvSpPr>
        <p:spPr>
          <a:xfrm>
            <a:off x="11466766" y="146279"/>
            <a:ext cx="293765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8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12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685349" y="243903"/>
            <a:ext cx="3596688" cy="123111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609585" rtl="0" eaLnBrk="1" latinLnBrk="0" hangingPunct="1">
              <a:buNone/>
              <a:defRPr lang="en-US" sz="8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00" y="5952000"/>
            <a:ext cx="1820699" cy="82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418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9"/>
          <p:cNvSpPr>
            <a:spLocks noGrp="1"/>
          </p:cNvSpPr>
          <p:nvPr>
            <p:ph type="title" hasCustomPrompt="1"/>
          </p:nvPr>
        </p:nvSpPr>
        <p:spPr>
          <a:xfrm>
            <a:off x="572760" y="514642"/>
            <a:ext cx="11187771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72760" y="1357706"/>
            <a:ext cx="10319520" cy="2372893"/>
          </a:xfrm>
          <a:prstGeom prst="rect">
            <a:avLst/>
          </a:prstGeom>
        </p:spPr>
        <p:txBody>
          <a:bodyPr vert="horz" lIns="0" tIns="0" rIns="0" bIns="0" numCol="2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6600"/>
              </a:buClr>
              <a:buSzPct val="75000"/>
              <a:buFontTx/>
              <a:buNone/>
              <a:tabLst/>
              <a:defRPr sz="2000" b="0" i="0" baseline="0">
                <a:latin typeface="Arial"/>
                <a:cs typeface="Arial"/>
              </a:defRPr>
            </a:lvl1pPr>
            <a:lvl2pPr marL="990575" indent="-380990">
              <a:buFont typeface="Courier New"/>
              <a:buChar char="o"/>
              <a:defRPr sz="2400"/>
            </a:lvl2pPr>
            <a:lvl3pPr>
              <a:defRPr sz="2133"/>
            </a:lvl3pPr>
            <a:lvl4pPr>
              <a:defRPr sz="1867"/>
            </a:lvl4pPr>
            <a:lvl5pPr marL="2743131" indent="-304792">
              <a:buFont typeface="Wingdings" charset="2"/>
              <a:buChar char="ü"/>
              <a:defRPr sz="1867"/>
            </a:lvl5pPr>
          </a:lstStyle>
          <a:p>
            <a:r>
              <a:rPr lang="en-US" dirty="0"/>
              <a:t>This section has a double column layout and is for text-only content.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sit.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. Make sure </a:t>
            </a:r>
            <a:r>
              <a:rPr lang="en-US" dirty="0" err="1"/>
              <a:t>weblinks</a:t>
            </a:r>
            <a:r>
              <a:rPr lang="en-US" dirty="0"/>
              <a:t> are </a:t>
            </a:r>
            <a:r>
              <a:rPr lang="en-US" u="sng" dirty="0">
                <a:solidFill>
                  <a:srgbClr val="6817FF"/>
                </a:solidFill>
              </a:rPr>
              <a:t>displayed in purple and underlined.</a:t>
            </a:r>
          </a:p>
          <a:p>
            <a:pPr lvl="0"/>
            <a:endParaRPr lang="en-US" dirty="0"/>
          </a:p>
          <a:p>
            <a:r>
              <a:rPr lang="en-US" dirty="0"/>
              <a:t>This section has a double column layout and is for text-only content.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sit.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. Make sure </a:t>
            </a:r>
            <a:r>
              <a:rPr lang="en-US" dirty="0" err="1"/>
              <a:t>weblinks</a:t>
            </a:r>
            <a:r>
              <a:rPr lang="en-US" dirty="0"/>
              <a:t> are </a:t>
            </a:r>
            <a:r>
              <a:rPr lang="en-US" u="sng" dirty="0">
                <a:solidFill>
                  <a:srgbClr val="6817FF"/>
                </a:solidFill>
              </a:rPr>
              <a:t>displayed in purple and underlined.</a:t>
            </a:r>
          </a:p>
          <a:p>
            <a:pPr lvl="0"/>
            <a:endParaRPr lang="en-US" dirty="0"/>
          </a:p>
        </p:txBody>
      </p:sp>
      <p:sp>
        <p:nvSpPr>
          <p:cNvPr id="12" name="Slide Number Placeholder 1"/>
          <p:cNvSpPr txBox="1">
            <a:spLocks/>
          </p:cNvSpPr>
          <p:nvPr userDrawn="1"/>
        </p:nvSpPr>
        <p:spPr>
          <a:xfrm>
            <a:off x="11466766" y="146279"/>
            <a:ext cx="293765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8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12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685349" y="243903"/>
            <a:ext cx="3596688" cy="123111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609585" rtl="0" eaLnBrk="1" latinLnBrk="0" hangingPunct="1">
              <a:buNone/>
              <a:defRPr lang="en-US" sz="8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00" y="5952000"/>
            <a:ext cx="1820699" cy="82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3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//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72A58B89-7564-C04F-AFB4-DE5883179C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FB3EEB-A505-4048-A0EA-6D2B067C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851641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CA0029D0-EDF0-684D-8786-BF3982A863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3" y="779765"/>
            <a:ext cx="851751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DD0934-3826-8045-9E2E-0FBEEB6656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027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rv_lfcl_grhc_rgb_pos_quote-img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66" t="11493" r="16175"/>
          <a:stretch/>
        </p:blipFill>
        <p:spPr>
          <a:xfrm>
            <a:off x="-23291" y="0"/>
            <a:ext cx="12215291" cy="6903445"/>
          </a:xfrm>
          <a:prstGeom prst="rect">
            <a:avLst/>
          </a:prstGeom>
        </p:spPr>
      </p:pic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60217" y="1416052"/>
            <a:ext cx="5115620" cy="24288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3200"/>
            </a:lvl1pPr>
            <a:lvl2pPr marL="990575" indent="-380990">
              <a:buFont typeface="Courier New"/>
              <a:buChar char="o"/>
              <a:defRPr/>
            </a:lvl2pPr>
            <a:lvl5pPr marL="2743131" indent="-304792">
              <a:buFont typeface="Wingdings" charset="2"/>
              <a:buChar char="ü"/>
              <a:defRPr/>
            </a:lvl5pPr>
          </a:lstStyle>
          <a:p>
            <a:pPr lvl="0"/>
            <a:r>
              <a:rPr lang="en-US" dirty="0"/>
              <a:t>Important sentence to be made goes here. Or insert Main Section Opener.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/>
              <a:t>.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568319" y="4071833"/>
            <a:ext cx="5107517" cy="44966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Name (If this quote doesn’t have a source, delete this box.)</a:t>
            </a:r>
          </a:p>
          <a:p>
            <a:pPr lvl="0"/>
            <a:r>
              <a:rPr lang="en-US" dirty="0"/>
              <a:t>Title </a:t>
            </a:r>
            <a:r>
              <a:rPr lang="en-US" dirty="0" err="1"/>
              <a:t>e.g</a:t>
            </a:r>
            <a:r>
              <a:rPr lang="en-US" dirty="0"/>
              <a:t>, General Manager, CYZ Company. </a:t>
            </a:r>
          </a:p>
        </p:txBody>
      </p:sp>
      <p:sp>
        <p:nvSpPr>
          <p:cNvPr id="17" name="Title 19"/>
          <p:cNvSpPr>
            <a:spLocks noGrp="1"/>
          </p:cNvSpPr>
          <p:nvPr>
            <p:ph type="title" hasCustomPrompt="1"/>
          </p:nvPr>
        </p:nvSpPr>
        <p:spPr>
          <a:xfrm>
            <a:off x="560217" y="529167"/>
            <a:ext cx="5115620" cy="64620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379" y="5952000"/>
            <a:ext cx="1820699" cy="82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911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Statement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3"/>
          </a:xfrm>
          <a:prstGeom prst="rect">
            <a:avLst/>
          </a:prstGeom>
        </p:spPr>
      </p:pic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60217" y="1416052"/>
            <a:ext cx="5115620" cy="24288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990575" indent="-380990">
              <a:buFont typeface="Courier New"/>
              <a:buChar char="o"/>
              <a:defRPr/>
            </a:lvl2pPr>
            <a:lvl5pPr marL="2743131" indent="-304792">
              <a:buFont typeface="Wingdings" charset="2"/>
              <a:buChar char="ü"/>
              <a:defRPr/>
            </a:lvl5pPr>
          </a:lstStyle>
          <a:p>
            <a:pPr lvl="0"/>
            <a:r>
              <a:rPr lang="en-US" dirty="0"/>
              <a:t>Important sentence to be made goes here. Or insert Main Section Opener.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568319" y="4071833"/>
            <a:ext cx="5107517" cy="44966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0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Name (If this quote doesn’t have a source, delete this box.)</a:t>
            </a:r>
          </a:p>
          <a:p>
            <a:pPr lvl="0"/>
            <a:r>
              <a:rPr lang="en-US" dirty="0"/>
              <a:t>Title </a:t>
            </a:r>
            <a:r>
              <a:rPr lang="en-US" dirty="0" err="1"/>
              <a:t>e.g</a:t>
            </a:r>
            <a:r>
              <a:rPr lang="en-US" dirty="0"/>
              <a:t>, General Manager, CYZ Company. </a:t>
            </a:r>
          </a:p>
        </p:txBody>
      </p:sp>
      <p:sp>
        <p:nvSpPr>
          <p:cNvPr id="17" name="Title 19"/>
          <p:cNvSpPr>
            <a:spLocks noGrp="1"/>
          </p:cNvSpPr>
          <p:nvPr>
            <p:ph type="title" hasCustomPrompt="1"/>
          </p:nvPr>
        </p:nvSpPr>
        <p:spPr>
          <a:xfrm>
            <a:off x="560217" y="529167"/>
            <a:ext cx="5115620" cy="64620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1" i="0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799" y="5850141"/>
            <a:ext cx="2007172" cy="90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098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60216" y="1313425"/>
            <a:ext cx="10827664" cy="3932767"/>
          </a:xfrm>
          <a:prstGeom prst="rect">
            <a:avLst/>
          </a:prstGeom>
        </p:spPr>
        <p:txBody>
          <a:bodyPr vert="horz" lIns="0" tIns="0" rIns="0" bIns="0"/>
          <a:lstStyle>
            <a:lvl1pPr marL="311992" indent="-311992">
              <a:buClr>
                <a:srgbClr val="666666"/>
              </a:buClr>
              <a:buSzPct val="60000"/>
              <a:buFont typeface="Courier New"/>
              <a:buChar char="o"/>
              <a:defRPr sz="2000" b="0" i="0">
                <a:latin typeface="Arial"/>
                <a:cs typeface="Arial"/>
              </a:defRPr>
            </a:lvl1pPr>
            <a:lvl2pPr marL="844779" indent="-283193">
              <a:buSzPct val="40000"/>
              <a:buFont typeface="Wingdings" charset="2"/>
              <a:buChar char=""/>
              <a:defRPr sz="2000" b="0" i="0" baseline="0">
                <a:latin typeface="Arial"/>
                <a:cs typeface="Arial"/>
              </a:defRPr>
            </a:lvl2pPr>
            <a:lvl3pPr marL="1334367" indent="-211195">
              <a:defRPr sz="2000" b="0" i="0" baseline="0">
                <a:latin typeface="Arial"/>
                <a:cs typeface="Arial"/>
              </a:defRPr>
            </a:lvl3pPr>
            <a:lvl4pPr marL="1943951" indent="-259194">
              <a:defRPr sz="1867"/>
            </a:lvl4pPr>
            <a:lvl5pPr marL="2743131" indent="-304792">
              <a:buFont typeface="Wingdings" charset="2"/>
              <a:buChar char="ü"/>
              <a:defRPr sz="1867"/>
            </a:lvl5pPr>
          </a:lstStyle>
          <a:p>
            <a:pPr lvl="0"/>
            <a:r>
              <a:rPr lang="en-US" dirty="0"/>
              <a:t>Bullet item 1 </a:t>
            </a:r>
          </a:p>
          <a:p>
            <a:pPr lvl="1"/>
            <a:r>
              <a:rPr lang="en-US" dirty="0"/>
              <a:t>Sub-bullet item 1 second item in the list goes here</a:t>
            </a:r>
          </a:p>
          <a:p>
            <a:pPr lvl="2"/>
            <a:r>
              <a:rPr lang="en-US" dirty="0"/>
              <a:t> Sub-bullet of above</a:t>
            </a:r>
          </a:p>
          <a:p>
            <a:pPr lvl="3"/>
            <a:r>
              <a:rPr lang="en-US" dirty="0"/>
              <a:t>4th level bullet</a:t>
            </a:r>
          </a:p>
          <a:p>
            <a:pPr lvl="0"/>
            <a:r>
              <a:rPr lang="en-US" dirty="0"/>
              <a:t>Third item </a:t>
            </a:r>
          </a:p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</a:p>
          <a:p>
            <a:pPr lvl="0"/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endParaRPr lang="en-US" dirty="0"/>
          </a:p>
        </p:txBody>
      </p:sp>
      <p:sp>
        <p:nvSpPr>
          <p:cNvPr id="10" name="Title 19"/>
          <p:cNvSpPr>
            <a:spLocks noGrp="1"/>
          </p:cNvSpPr>
          <p:nvPr>
            <p:ph type="title" hasCustomPrompt="1"/>
          </p:nvPr>
        </p:nvSpPr>
        <p:spPr>
          <a:xfrm>
            <a:off x="560217" y="514642"/>
            <a:ext cx="10803303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466766" y="146279"/>
            <a:ext cx="293765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8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12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685349" y="243903"/>
            <a:ext cx="3596688" cy="123111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609585" rtl="0" eaLnBrk="1" latinLnBrk="0" hangingPunct="1">
              <a:buNone/>
              <a:defRPr lang="en-US" sz="8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00" y="5952000"/>
            <a:ext cx="1820699" cy="82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67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-bleed-Image_With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11466766" y="146279"/>
            <a:ext cx="293765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8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12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685349" y="243903"/>
            <a:ext cx="3596688" cy="123111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609585" rtl="0" eaLnBrk="1" latinLnBrk="0" hangingPunct="1">
              <a:buNone/>
              <a:defRPr lang="en-US" sz="8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8" name="Picture 7" descr="crv_logo_rgb_po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7389" y="5850142"/>
            <a:ext cx="2007172" cy="90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047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-bleed-Image_With-Quote_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0"/>
                </a:schemeClr>
              </a:gs>
              <a:gs pos="100000">
                <a:schemeClr val="tx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11466766" y="146279"/>
            <a:ext cx="293765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80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pPr algn="r"/>
              <a:t>‹#›</a:t>
            </a:fld>
            <a:endParaRPr lang="en-US" sz="12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685349" y="243903"/>
            <a:ext cx="3596688" cy="123111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609585" rtl="0" eaLnBrk="1" latinLnBrk="0" hangingPunct="1">
              <a:buNone/>
              <a:defRPr lang="en-GB" sz="800" kern="120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609585" rtl="0" eaLnBrk="1" latinLnBrk="0" hangingPunct="1">
              <a:buNone/>
              <a:defRPr lang="en-US" sz="8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89" y="5850141"/>
            <a:ext cx="2007172" cy="90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664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-with-picture-and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9"/>
          <p:cNvSpPr>
            <a:spLocks noGrp="1"/>
          </p:cNvSpPr>
          <p:nvPr>
            <p:ph type="title" hasCustomPrompt="1"/>
          </p:nvPr>
        </p:nvSpPr>
        <p:spPr>
          <a:xfrm>
            <a:off x="572759" y="514642"/>
            <a:ext cx="10803303" cy="42951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798421" y="1313424"/>
            <a:ext cx="4645863" cy="18858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Clr>
                <a:srgbClr val="666666"/>
              </a:buClr>
              <a:buSzPct val="60000"/>
              <a:buFont typeface="Courier New"/>
              <a:buNone/>
              <a:defRPr sz="20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85" indent="0">
              <a:buSzPct val="40000"/>
              <a:buFont typeface="Wingdings" charset="2"/>
              <a:buNone/>
              <a:defRPr sz="2400" b="0" i="0" baseline="0">
                <a:latin typeface="Arial"/>
                <a:cs typeface="Arial"/>
              </a:defRPr>
            </a:lvl2pPr>
            <a:lvl3pPr marL="1219170" indent="0">
              <a:buNone/>
              <a:defRPr sz="2400" b="0" i="0" baseline="0">
                <a:latin typeface="Arial"/>
                <a:cs typeface="Arial"/>
              </a:defRPr>
            </a:lvl3pPr>
            <a:lvl4pPr>
              <a:defRPr sz="1867"/>
            </a:lvl4pPr>
            <a:lvl5pPr marL="2743131" indent="-304792">
              <a:buFont typeface="Wingdings" charset="2"/>
              <a:buChar char="ü"/>
              <a:defRPr sz="1867"/>
            </a:lvl5pPr>
          </a:lstStyle>
          <a:p>
            <a:pPr lvl="0"/>
            <a:r>
              <a:rPr lang="en-US" dirty="0"/>
              <a:t>Enter description here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572759" y="1313425"/>
            <a:ext cx="5635079" cy="35300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0" i="0" baseline="0">
                <a:latin typeface="Arial"/>
                <a:cs typeface="Arial"/>
              </a:defRPr>
            </a:lvl1pPr>
          </a:lstStyle>
          <a:p>
            <a:r>
              <a:rPr lang="en-US" b="0" i="0" dirty="0">
                <a:latin typeface="Arial"/>
                <a:cs typeface="Arial"/>
              </a:rPr>
              <a:t>Insert image here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73103" y="4980319"/>
            <a:ext cx="6099541" cy="164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buClr>
                <a:srgbClr val="FF6600"/>
              </a:buClr>
              <a:buSzPct val="75000"/>
            </a:pPr>
            <a:endParaRPr lang="en-US" sz="1067" dirty="0">
              <a:latin typeface="Arial"/>
              <a:cs typeface="Arial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72759" y="4980517"/>
            <a:ext cx="5656245" cy="397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85" indent="0">
              <a:buNone/>
              <a:defRPr sz="1067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1219170" indent="0">
              <a:buNone/>
              <a:defRPr sz="1067" b="0" i="0">
                <a:solidFill>
                  <a:srgbClr val="000000"/>
                </a:solidFill>
                <a:latin typeface="Arial"/>
                <a:cs typeface="Arial"/>
              </a:defRPr>
            </a:lvl3pPr>
            <a:lvl4pPr marL="1828754" indent="0">
              <a:buNone/>
              <a:defRPr sz="1067" b="0" i="0">
                <a:solidFill>
                  <a:srgbClr val="000000"/>
                </a:solidFill>
                <a:latin typeface="Arial"/>
                <a:cs typeface="Arial"/>
              </a:defRPr>
            </a:lvl4pPr>
            <a:lvl5pPr marL="2438339" indent="0">
              <a:buNone/>
              <a:defRPr sz="1067" b="0" i="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Caption: You can add a caption here if needed. If not, delete this text box.</a:t>
            </a:r>
          </a:p>
        </p:txBody>
      </p:sp>
      <p:sp>
        <p:nvSpPr>
          <p:cNvPr id="14" name="Slide Number Placeholder 1"/>
          <p:cNvSpPr txBox="1">
            <a:spLocks/>
          </p:cNvSpPr>
          <p:nvPr userDrawn="1"/>
        </p:nvSpPr>
        <p:spPr>
          <a:xfrm>
            <a:off x="11466766" y="146279"/>
            <a:ext cx="293765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8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12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685349" y="243903"/>
            <a:ext cx="3596688" cy="123111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609585" rtl="0" eaLnBrk="1" latinLnBrk="0" hangingPunct="1">
              <a:buNone/>
              <a:defRPr lang="en-US" sz="8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18" name="Picture 17" descr="crv_logo_rgb_po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7389" y="5850142"/>
            <a:ext cx="2007172" cy="90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031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9"/>
          <p:cNvSpPr>
            <a:spLocks noGrp="1"/>
          </p:cNvSpPr>
          <p:nvPr>
            <p:ph type="title" hasCustomPrompt="1"/>
          </p:nvPr>
        </p:nvSpPr>
        <p:spPr>
          <a:xfrm>
            <a:off x="572760" y="514642"/>
            <a:ext cx="10319520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72761" y="1347445"/>
            <a:ext cx="1946320" cy="64692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FF6600"/>
              </a:buClr>
              <a:buSzPct val="75000"/>
              <a:buFontTx/>
              <a:buNone/>
              <a:tabLst/>
              <a:defRPr sz="2000" b="0" i="0" baseline="0">
                <a:solidFill>
                  <a:srgbClr val="1AC604"/>
                </a:solidFill>
                <a:latin typeface="Arial"/>
                <a:cs typeface="Arial"/>
              </a:defRPr>
            </a:lvl1pPr>
            <a:lvl2pPr marL="990575" indent="-380990">
              <a:buFont typeface="Courier New"/>
              <a:buChar char="o"/>
              <a:defRPr sz="2400"/>
            </a:lvl2pPr>
            <a:lvl3pPr>
              <a:defRPr sz="2133"/>
            </a:lvl3pPr>
            <a:lvl4pPr>
              <a:defRPr sz="1867"/>
            </a:lvl4pPr>
            <a:lvl5pPr marL="2743131" indent="-304792">
              <a:buFont typeface="Wingdings" charset="2"/>
              <a:buChar char="ü"/>
              <a:defRPr sz="1867"/>
            </a:lvl5pPr>
          </a:lstStyle>
          <a:p>
            <a:pPr lvl="0"/>
            <a:r>
              <a:rPr lang="en-US" dirty="0"/>
              <a:t>Block title can go on two lines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363827" y="1347445"/>
            <a:ext cx="1946320" cy="64692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FF6600"/>
              </a:buClr>
              <a:buSzPct val="75000"/>
              <a:buFontTx/>
              <a:buNone/>
              <a:tabLst/>
              <a:defRPr sz="2000" b="0" i="0" baseline="0">
                <a:solidFill>
                  <a:srgbClr val="666666"/>
                </a:solidFill>
                <a:latin typeface="Arial"/>
                <a:cs typeface="Arial"/>
              </a:defRPr>
            </a:lvl1pPr>
            <a:lvl2pPr marL="990575" indent="-380990">
              <a:buFont typeface="Courier New"/>
              <a:buChar char="o"/>
              <a:defRPr sz="2400"/>
            </a:lvl2pPr>
            <a:lvl3pPr>
              <a:defRPr sz="2133"/>
            </a:lvl3pPr>
            <a:lvl4pPr>
              <a:defRPr sz="1867"/>
            </a:lvl4pPr>
            <a:lvl5pPr marL="2743131" indent="-304792">
              <a:buFont typeface="Wingdings" charset="2"/>
              <a:buChar char="ü"/>
              <a:defRPr sz="1867"/>
            </a:lvl5pPr>
          </a:lstStyle>
          <a:p>
            <a:pPr lvl="0"/>
            <a:r>
              <a:rPr lang="en-US" dirty="0"/>
              <a:t>Block can go on two lines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54892" y="1347445"/>
            <a:ext cx="1946320" cy="64692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FF6600"/>
              </a:buClr>
              <a:buSzPct val="75000"/>
              <a:buFontTx/>
              <a:buNone/>
              <a:tabLst/>
              <a:defRPr sz="2000" b="0" i="0" baseline="0">
                <a:solidFill>
                  <a:srgbClr val="6817FF"/>
                </a:solidFill>
                <a:latin typeface="Arial"/>
                <a:cs typeface="Arial"/>
              </a:defRPr>
            </a:lvl1pPr>
            <a:lvl2pPr marL="990575" indent="-380990">
              <a:buFont typeface="Courier New"/>
              <a:buChar char="o"/>
              <a:defRPr sz="2400"/>
            </a:lvl2pPr>
            <a:lvl3pPr>
              <a:defRPr sz="2133"/>
            </a:lvl3pPr>
            <a:lvl4pPr>
              <a:defRPr sz="1867"/>
            </a:lvl4pPr>
            <a:lvl5pPr marL="2743131" indent="-304792">
              <a:buFont typeface="Wingdings" charset="2"/>
              <a:buChar char="ü"/>
              <a:defRPr sz="1867"/>
            </a:lvl5pPr>
          </a:lstStyle>
          <a:p>
            <a:pPr lvl="0"/>
            <a:r>
              <a:rPr lang="en-US" dirty="0"/>
              <a:t>Block title can go on two lines 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8945959" y="1347445"/>
            <a:ext cx="1946320" cy="64692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FF6600"/>
              </a:buClr>
              <a:buSzPct val="75000"/>
              <a:buFontTx/>
              <a:buNone/>
              <a:tabLst/>
              <a:defRPr sz="20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990575" indent="-380990">
              <a:buFont typeface="Courier New"/>
              <a:buChar char="o"/>
              <a:defRPr sz="2400"/>
            </a:lvl2pPr>
            <a:lvl3pPr>
              <a:defRPr sz="2133"/>
            </a:lvl3pPr>
            <a:lvl4pPr>
              <a:defRPr sz="1867"/>
            </a:lvl4pPr>
            <a:lvl5pPr marL="2743131" indent="-304792">
              <a:buFont typeface="Wingdings" charset="2"/>
              <a:buChar char="ü"/>
              <a:defRPr sz="1867"/>
            </a:lvl5pPr>
          </a:lstStyle>
          <a:p>
            <a:pPr lvl="0"/>
            <a:r>
              <a:rPr lang="en-US" dirty="0"/>
              <a:t>Block title can go on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72762" y="2292351"/>
            <a:ext cx="2431341" cy="282527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341367" indent="-219451">
              <a:buClr>
                <a:srgbClr val="666666"/>
              </a:buClr>
              <a:buSzPct val="60000"/>
              <a:buFont typeface="Courier New"/>
              <a:buChar char="o"/>
              <a:defRPr sz="1467" b="0" i="0" baseline="0">
                <a:latin typeface="Arial"/>
                <a:cs typeface="Arial"/>
              </a:defRPr>
            </a:lvl1pPr>
            <a:lvl2pPr>
              <a:buClr>
                <a:srgbClr val="666666"/>
              </a:buClr>
              <a:buSzPct val="60000"/>
              <a:defRPr sz="1467" b="0" i="0">
                <a:latin typeface="Arial"/>
                <a:cs typeface="Arial"/>
              </a:defRPr>
            </a:lvl2pPr>
            <a:lvl3pPr marL="1523962" indent="-304792">
              <a:buClr>
                <a:srgbClr val="666666"/>
              </a:buClr>
              <a:buSzPct val="60000"/>
              <a:buFont typeface="Arial"/>
              <a:buChar char="•"/>
              <a:defRPr sz="1467" b="0" i="0">
                <a:latin typeface="Arial"/>
                <a:cs typeface="Arial"/>
              </a:defRPr>
            </a:lvl3pPr>
            <a:lvl4pPr>
              <a:defRPr sz="1467" b="0" i="0">
                <a:latin typeface="Arial"/>
                <a:cs typeface="Arial"/>
              </a:defRPr>
            </a:lvl4pPr>
            <a:lvl5pPr>
              <a:defRPr sz="1467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Content can be in a list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363827" y="2292351"/>
            <a:ext cx="2431341" cy="282527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341367" indent="-219451">
              <a:buClr>
                <a:srgbClr val="666666"/>
              </a:buClr>
              <a:buSzPct val="60000"/>
              <a:buFont typeface="Courier New"/>
              <a:buChar char="o"/>
              <a:defRPr sz="1467" b="0" i="0">
                <a:latin typeface="Arial"/>
                <a:cs typeface="Arial"/>
              </a:defRPr>
            </a:lvl1pPr>
            <a:lvl2pPr>
              <a:buClr>
                <a:srgbClr val="666666"/>
              </a:buClr>
              <a:buSzPct val="60000"/>
              <a:defRPr sz="1467" b="0" i="0">
                <a:latin typeface="Arial"/>
                <a:cs typeface="Arial"/>
              </a:defRPr>
            </a:lvl2pPr>
            <a:lvl3pPr marL="1523962" indent="-304792">
              <a:buClr>
                <a:srgbClr val="666666"/>
              </a:buClr>
              <a:buSzPct val="60000"/>
              <a:buFont typeface="Arial"/>
              <a:buChar char="•"/>
              <a:defRPr sz="1467" b="0" i="0">
                <a:latin typeface="Arial"/>
                <a:cs typeface="Arial"/>
              </a:defRPr>
            </a:lvl3pPr>
            <a:lvl4pPr>
              <a:defRPr sz="1467" b="0" i="0">
                <a:latin typeface="Arial"/>
                <a:cs typeface="Arial"/>
              </a:defRPr>
            </a:lvl4pPr>
            <a:lvl5pPr>
              <a:defRPr sz="1467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Content can be in a list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154892" y="2292351"/>
            <a:ext cx="2431341" cy="282527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341367" indent="-219451">
              <a:buClr>
                <a:srgbClr val="666666"/>
              </a:buClr>
              <a:buSzPct val="60000"/>
              <a:buFont typeface="Courier New"/>
              <a:buChar char="o"/>
              <a:defRPr sz="1467" b="0" i="0" baseline="0">
                <a:latin typeface="Arial"/>
                <a:cs typeface="Arial"/>
              </a:defRPr>
            </a:lvl1pPr>
            <a:lvl2pPr>
              <a:buClr>
                <a:srgbClr val="666666"/>
              </a:buClr>
              <a:buSzPct val="60000"/>
              <a:defRPr sz="1467" b="0" i="0">
                <a:latin typeface="Arial"/>
                <a:cs typeface="Arial"/>
              </a:defRPr>
            </a:lvl2pPr>
            <a:lvl3pPr marL="1523962" indent="-304792">
              <a:buClr>
                <a:srgbClr val="666666"/>
              </a:buClr>
              <a:buSzPct val="60000"/>
              <a:buFont typeface="Arial"/>
              <a:buChar char="•"/>
              <a:defRPr sz="1467" b="0" i="0">
                <a:latin typeface="Arial"/>
                <a:cs typeface="Arial"/>
              </a:defRPr>
            </a:lvl3pPr>
            <a:lvl4pPr>
              <a:defRPr sz="1467" b="0" i="0">
                <a:latin typeface="Arial"/>
                <a:cs typeface="Arial"/>
              </a:defRPr>
            </a:lvl4pPr>
            <a:lvl5pPr>
              <a:defRPr sz="1467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Content can be in a list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8945959" y="2292351"/>
            <a:ext cx="2431341" cy="282527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341367" indent="-219451">
              <a:buClr>
                <a:srgbClr val="666666"/>
              </a:buClr>
              <a:buSzPct val="60000"/>
              <a:buFont typeface="Courier New"/>
              <a:buChar char="o"/>
              <a:defRPr sz="1467" b="0" i="0">
                <a:latin typeface="Arial"/>
                <a:cs typeface="Arial"/>
              </a:defRPr>
            </a:lvl1pPr>
            <a:lvl2pPr>
              <a:buClr>
                <a:srgbClr val="666666"/>
              </a:buClr>
              <a:buSzPct val="60000"/>
              <a:defRPr sz="1467" b="0" i="0">
                <a:latin typeface="Arial"/>
                <a:cs typeface="Arial"/>
              </a:defRPr>
            </a:lvl2pPr>
            <a:lvl3pPr marL="1523962" indent="-304792">
              <a:buClr>
                <a:srgbClr val="666666"/>
              </a:buClr>
              <a:buSzPct val="60000"/>
              <a:buFont typeface="Arial"/>
              <a:buChar char="•"/>
              <a:defRPr sz="1467" b="0" i="0">
                <a:latin typeface="Arial"/>
                <a:cs typeface="Arial"/>
              </a:defRPr>
            </a:lvl3pPr>
            <a:lvl4pPr>
              <a:defRPr sz="1467" b="0" i="0">
                <a:latin typeface="Arial"/>
                <a:cs typeface="Arial"/>
              </a:defRPr>
            </a:lvl4pPr>
            <a:lvl5pPr>
              <a:defRPr sz="1467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Content can be in a list</a:t>
            </a:r>
          </a:p>
        </p:txBody>
      </p:sp>
      <p:sp>
        <p:nvSpPr>
          <p:cNvPr id="18" name="Slide Number Placeholder 1"/>
          <p:cNvSpPr txBox="1">
            <a:spLocks/>
          </p:cNvSpPr>
          <p:nvPr userDrawn="1"/>
        </p:nvSpPr>
        <p:spPr>
          <a:xfrm>
            <a:off x="11466766" y="146279"/>
            <a:ext cx="293765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8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12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685349" y="243903"/>
            <a:ext cx="3596688" cy="123111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609585" rtl="0" eaLnBrk="1" latinLnBrk="0" hangingPunct="1">
              <a:buNone/>
              <a:defRPr lang="en-US" sz="8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20" name="Picture 19" descr="crv_logo_rgb_po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7389" y="5850142"/>
            <a:ext cx="2007172" cy="90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481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losing-Slide-Contact-Inf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435110" y="5192889"/>
            <a:ext cx="9339508" cy="1211892"/>
          </a:xfrm>
          <a:prstGeom prst="rect">
            <a:avLst/>
          </a:prstGeom>
        </p:spPr>
        <p:txBody>
          <a:bodyPr vert="horz" wrap="square" lIns="0" tIns="0" bIns="0" anchor="b" anchorCtr="0">
            <a:noAutofit/>
          </a:bodyPr>
          <a:lstStyle>
            <a:lvl1pPr marL="0" indent="0" algn="ctr">
              <a:spcBef>
                <a:spcPts val="267"/>
              </a:spcBef>
              <a:buNone/>
              <a:defRPr sz="1267" baseline="0">
                <a:solidFill>
                  <a:srgbClr val="D9D9D9"/>
                </a:solidFill>
              </a:defRPr>
            </a:lvl1pPr>
            <a:lvl2pPr marL="609585" indent="0">
              <a:buNone/>
              <a:defRPr sz="1467">
                <a:solidFill>
                  <a:schemeClr val="bg1">
                    <a:lumMod val="85000"/>
                  </a:schemeClr>
                </a:solidFill>
              </a:defRPr>
            </a:lvl2pPr>
            <a:lvl3pPr marL="1219170" indent="0">
              <a:buNone/>
              <a:defRPr sz="1467">
                <a:solidFill>
                  <a:schemeClr val="bg1">
                    <a:lumMod val="85000"/>
                  </a:schemeClr>
                </a:solidFill>
              </a:defRPr>
            </a:lvl3pPr>
            <a:lvl4pPr marL="1828754" indent="0">
              <a:buNone/>
              <a:defRPr sz="1467">
                <a:solidFill>
                  <a:schemeClr val="bg1">
                    <a:lumMod val="85000"/>
                  </a:schemeClr>
                </a:solidFill>
              </a:defRPr>
            </a:lvl4pPr>
            <a:lvl5pPr marL="2438339" indent="0">
              <a:buNone/>
              <a:defRPr sz="1467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GB" dirty="0"/>
              <a:t>Presenter’s Name, Presenter’s Title  |  Presenter’s Phone number  |  </a:t>
            </a:r>
            <a:r>
              <a:rPr lang="en-GB" dirty="0" err="1"/>
              <a:t>Email.address@clarivate.com</a:t>
            </a:r>
            <a:r>
              <a:rPr lang="en-GB" dirty="0"/>
              <a:t>  |  </a:t>
            </a:r>
            <a:r>
              <a:rPr lang="en-GB" dirty="0" err="1"/>
              <a:t>clarivate.com</a:t>
            </a:r>
            <a:endParaRPr lang="en-GB" dirty="0"/>
          </a:p>
        </p:txBody>
      </p:sp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14333" y="2065868"/>
            <a:ext cx="2980267" cy="135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04954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over-Page-With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6622589" y="0"/>
            <a:ext cx="5569411" cy="6858000"/>
          </a:xfrm>
          <a:custGeom>
            <a:avLst/>
            <a:gdLst/>
            <a:ahLst/>
            <a:cxnLst/>
            <a:rect l="l" t="t" r="r" b="b"/>
            <a:pathLst>
              <a:path w="4177058" h="5143500">
                <a:moveTo>
                  <a:pt x="359624" y="0"/>
                </a:moveTo>
                <a:lnTo>
                  <a:pt x="4177058" y="0"/>
                </a:lnTo>
                <a:lnTo>
                  <a:pt x="4177058" y="5143500"/>
                </a:lnTo>
                <a:lnTo>
                  <a:pt x="744958" y="5143500"/>
                </a:lnTo>
                <a:lnTo>
                  <a:pt x="638627" y="4935892"/>
                </a:lnTo>
                <a:cubicBezTo>
                  <a:pt x="229356" y="4086516"/>
                  <a:pt x="0" y="3134130"/>
                  <a:pt x="0" y="2128176"/>
                </a:cubicBezTo>
                <a:cubicBezTo>
                  <a:pt x="0" y="1457540"/>
                  <a:pt x="101936" y="810712"/>
                  <a:pt x="291159" y="202342"/>
                </a:cubicBezTo>
                <a:close/>
              </a:path>
            </a:pathLst>
          </a:custGeom>
        </p:spPr>
        <p:txBody>
          <a:bodyPr vert="horz" lIns="457200" tIns="457200" rIns="457200" anchor="t"/>
          <a:lstStyle>
            <a:lvl1pPr marL="0" indent="0" algn="r">
              <a:buNone/>
              <a:defRPr sz="1600" b="0" i="0">
                <a:latin typeface="+mj-lt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60216" y="511608"/>
            <a:ext cx="5541021" cy="11324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Main title can be long longer longest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60220" y="2698112"/>
            <a:ext cx="3636433" cy="3090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defRPr>
            </a:lvl1pPr>
            <a:lvl2pPr marL="457189" indent="0">
              <a:buNone/>
              <a:defRPr sz="800" b="0" i="0">
                <a:latin typeface="Arial"/>
                <a:cs typeface="Arial"/>
              </a:defRPr>
            </a:lvl2pPr>
            <a:lvl3pPr marL="914377" indent="0">
              <a:buNone/>
              <a:defRPr sz="800" b="0" i="0">
                <a:latin typeface="Arial"/>
                <a:cs typeface="Arial"/>
              </a:defRPr>
            </a:lvl3pPr>
            <a:lvl4pPr marL="1371566" indent="0">
              <a:buNone/>
              <a:defRPr sz="800" b="0" i="0">
                <a:latin typeface="Arial"/>
                <a:cs typeface="Arial"/>
              </a:defRPr>
            </a:lvl4pPr>
            <a:lvl5pPr marL="1828754" indent="0">
              <a:buNone/>
              <a:defRPr sz="8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December 2016</a:t>
            </a:r>
          </a:p>
        </p:txBody>
      </p:sp>
      <p:sp>
        <p:nvSpPr>
          <p:cNvPr id="12" name="Title 19"/>
          <p:cNvSpPr>
            <a:spLocks noGrp="1"/>
          </p:cNvSpPr>
          <p:nvPr>
            <p:ph type="title" hasCustomPrompt="1"/>
          </p:nvPr>
        </p:nvSpPr>
        <p:spPr>
          <a:xfrm>
            <a:off x="560216" y="1821116"/>
            <a:ext cx="5541021" cy="87699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400" b="0" i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Optional subtitle goes here and can go on multiple lines as needed for your presentation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12" y="5850142"/>
            <a:ext cx="2000928" cy="90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851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ver-Page-With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6622589" y="0"/>
            <a:ext cx="5569411" cy="6858000"/>
          </a:xfrm>
          <a:custGeom>
            <a:avLst/>
            <a:gdLst/>
            <a:ahLst/>
            <a:cxnLst/>
            <a:rect l="l" t="t" r="r" b="b"/>
            <a:pathLst>
              <a:path w="4177058" h="5143500">
                <a:moveTo>
                  <a:pt x="359624" y="0"/>
                </a:moveTo>
                <a:lnTo>
                  <a:pt x="4177058" y="0"/>
                </a:lnTo>
                <a:lnTo>
                  <a:pt x="4177058" y="5143500"/>
                </a:lnTo>
                <a:lnTo>
                  <a:pt x="744958" y="5143500"/>
                </a:lnTo>
                <a:lnTo>
                  <a:pt x="638627" y="4935892"/>
                </a:lnTo>
                <a:cubicBezTo>
                  <a:pt x="229356" y="4086516"/>
                  <a:pt x="0" y="3134130"/>
                  <a:pt x="0" y="2128176"/>
                </a:cubicBezTo>
                <a:cubicBezTo>
                  <a:pt x="0" y="1457540"/>
                  <a:pt x="101936" y="810712"/>
                  <a:pt x="291159" y="202342"/>
                </a:cubicBezTo>
                <a:close/>
              </a:path>
            </a:pathLst>
          </a:custGeom>
        </p:spPr>
        <p:txBody>
          <a:bodyPr vert="horz" lIns="457200" tIns="457200" rIns="457200" anchor="t"/>
          <a:lstStyle>
            <a:lvl1pPr marL="0" indent="0" algn="r">
              <a:buNone/>
              <a:defRPr sz="2133" b="0" i="0">
                <a:latin typeface="+mj-lt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60216" y="511606"/>
            <a:ext cx="5541021" cy="11324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3733" b="1" i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Main title can be long longer longest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60217" y="2698110"/>
            <a:ext cx="3636433" cy="3090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defRPr>
            </a:lvl1pPr>
            <a:lvl2pPr marL="609585" indent="0">
              <a:buNone/>
              <a:defRPr sz="1067" b="0" i="0">
                <a:latin typeface="Arial"/>
                <a:cs typeface="Arial"/>
              </a:defRPr>
            </a:lvl2pPr>
            <a:lvl3pPr marL="1219170" indent="0">
              <a:buNone/>
              <a:defRPr sz="1067" b="0" i="0">
                <a:latin typeface="Arial"/>
                <a:cs typeface="Arial"/>
              </a:defRPr>
            </a:lvl3pPr>
            <a:lvl4pPr marL="1828754" indent="0">
              <a:buNone/>
              <a:defRPr sz="1067" b="0" i="0">
                <a:latin typeface="Arial"/>
                <a:cs typeface="Arial"/>
              </a:defRPr>
            </a:lvl4pPr>
            <a:lvl5pPr marL="2438339" indent="0">
              <a:buNone/>
              <a:defRPr sz="1067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December 2016</a:t>
            </a:r>
          </a:p>
        </p:txBody>
      </p:sp>
      <p:sp>
        <p:nvSpPr>
          <p:cNvPr id="12" name="Title 19"/>
          <p:cNvSpPr>
            <a:spLocks noGrp="1"/>
          </p:cNvSpPr>
          <p:nvPr>
            <p:ph type="title" hasCustomPrompt="1"/>
          </p:nvPr>
        </p:nvSpPr>
        <p:spPr>
          <a:xfrm>
            <a:off x="560216" y="1821115"/>
            <a:ext cx="5541021" cy="87699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867" b="0" i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Optional subtitle goes here and can go on multiple lines as needed for your presentation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16" y="5875109"/>
            <a:ext cx="2000928" cy="90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0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1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8F38E8-70C3-524E-B05F-8D4D1A46C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63" y="1535113"/>
            <a:ext cx="4656137" cy="71009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050ED-1F67-F84D-AEDB-66D6E6B63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3063" y="3004474"/>
            <a:ext cx="4656137" cy="198150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3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0" r:id="rId3"/>
    <p:sldLayoutId id="2147483686" r:id="rId4"/>
    <p:sldLayoutId id="2147483673" r:id="rId5"/>
    <p:sldLayoutId id="2147483679" r:id="rId6"/>
    <p:sldLayoutId id="2147483676" r:id="rId7"/>
    <p:sldLayoutId id="2147483675" r:id="rId8"/>
    <p:sldLayoutId id="2147483669" r:id="rId9"/>
    <p:sldLayoutId id="2147483668" r:id="rId10"/>
    <p:sldLayoutId id="2147483687" r:id="rId11"/>
    <p:sldLayoutId id="2147483688" r:id="rId12"/>
    <p:sldLayoutId id="2147483689" r:id="rId13"/>
    <p:sldLayoutId id="2147483690" r:id="rId14"/>
    <p:sldLayoutId id="2147483661" r:id="rId15"/>
    <p:sldLayoutId id="2147483657" r:id="rId16"/>
    <p:sldLayoutId id="2147483665" r:id="rId17"/>
    <p:sldLayoutId id="2147483678" r:id="rId18"/>
    <p:sldLayoutId id="214748368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9" r:id="rId27"/>
    <p:sldLayoutId id="2147483700" r:id="rId28"/>
    <p:sldLayoutId id="2147483791" r:id="rId2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423">
          <p15:clr>
            <a:srgbClr val="F26B43"/>
          </p15:clr>
        </p15:guide>
        <p15:guide id="5" pos="235">
          <p15:clr>
            <a:srgbClr val="F26B43"/>
          </p15:clr>
        </p15:guide>
        <p15:guide id="8" orient="horz" pos="967">
          <p15:clr>
            <a:srgbClr val="F26B43"/>
          </p15:clr>
        </p15:guide>
        <p15:guide id="9" orient="horz" pos="257">
          <p15:clr>
            <a:srgbClr val="F26B43"/>
          </p15:clr>
        </p15:guide>
        <p15:guide id="11" pos="726">
          <p15:clr>
            <a:srgbClr val="F26B43"/>
          </p15:clr>
        </p15:guide>
        <p15:guide id="12" pos="846">
          <p15:clr>
            <a:srgbClr val="F26B43"/>
          </p15:clr>
        </p15:guide>
        <p15:guide id="13" pos="1336">
          <p15:clr>
            <a:srgbClr val="F26B43"/>
          </p15:clr>
        </p15:guide>
        <p15:guide id="14" pos="1454">
          <p15:clr>
            <a:srgbClr val="F26B43"/>
          </p15:clr>
        </p15:guide>
        <p15:guide id="15" pos="1944">
          <p15:clr>
            <a:srgbClr val="F26B43"/>
          </p15:clr>
        </p15:guide>
        <p15:guide id="16" pos="2062">
          <p15:clr>
            <a:srgbClr val="F26B43"/>
          </p15:clr>
        </p15:guide>
        <p15:guide id="17" pos="2556">
          <p15:clr>
            <a:srgbClr val="F26B43"/>
          </p15:clr>
        </p15:guide>
        <p15:guide id="18" pos="2676">
          <p15:clr>
            <a:srgbClr val="F26B43"/>
          </p15:clr>
        </p15:guide>
        <p15:guide id="19" pos="3168">
          <p15:clr>
            <a:srgbClr val="F26B43"/>
          </p15:clr>
        </p15:guide>
        <p15:guide id="20" pos="3284">
          <p15:clr>
            <a:srgbClr val="F26B43"/>
          </p15:clr>
        </p15:guide>
        <p15:guide id="21" pos="3776">
          <p15:clr>
            <a:srgbClr val="F26B43"/>
          </p15:clr>
        </p15:guide>
        <p15:guide id="22" pos="3894">
          <p15:clr>
            <a:srgbClr val="F26B43"/>
          </p15:clr>
        </p15:guide>
        <p15:guide id="23" pos="4388">
          <p15:clr>
            <a:srgbClr val="F26B43"/>
          </p15:clr>
        </p15:guide>
        <p15:guide id="24" pos="4508">
          <p15:clr>
            <a:srgbClr val="F26B43"/>
          </p15:clr>
        </p15:guide>
        <p15:guide id="25" pos="4998">
          <p15:clr>
            <a:srgbClr val="F26B43"/>
          </p15:clr>
        </p15:guide>
        <p15:guide id="26" pos="5112">
          <p15:clr>
            <a:srgbClr val="F26B43"/>
          </p15:clr>
        </p15:guide>
        <p15:guide id="27" pos="5604">
          <p15:clr>
            <a:srgbClr val="F26B43"/>
          </p15:clr>
        </p15:guide>
        <p15:guide id="28" pos="5722">
          <p15:clr>
            <a:srgbClr val="F26B43"/>
          </p15:clr>
        </p15:guide>
        <p15:guide id="29" pos="6214">
          <p15:clr>
            <a:srgbClr val="F26B43"/>
          </p15:clr>
        </p15:guide>
        <p15:guide id="30" pos="6332">
          <p15:clr>
            <a:srgbClr val="F26B43"/>
          </p15:clr>
        </p15:guide>
        <p15:guide id="31" pos="6824">
          <p15:clr>
            <a:srgbClr val="F26B43"/>
          </p15:clr>
        </p15:guide>
        <p15:guide id="32" pos="6944">
          <p15:clr>
            <a:srgbClr val="F26B43"/>
          </p15:clr>
        </p15:guide>
        <p15:guide id="33" orient="horz" pos="512">
          <p15:clr>
            <a:srgbClr val="F26B43"/>
          </p15:clr>
        </p15:guide>
        <p15:guide id="34" orient="horz" pos="1142">
          <p15:clr>
            <a:srgbClr val="F26B43"/>
          </p15:clr>
        </p15:guide>
        <p15:guide id="36" orient="horz" pos="4007">
          <p15:clr>
            <a:srgbClr val="F26B43"/>
          </p15:clr>
        </p15:guide>
        <p15:guide id="37" pos="383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2"/>
          <p:cNvSpPr txBox="1">
            <a:spLocks noGrp="1"/>
          </p:cNvSpPr>
          <p:nvPr>
            <p:ph type="title"/>
          </p:nvPr>
        </p:nvSpPr>
        <p:spPr>
          <a:xfrm>
            <a:off x="373063" y="1535113"/>
            <a:ext cx="4656000" cy="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17" name="Google Shape;417;p52"/>
          <p:cNvSpPr txBox="1">
            <a:spLocks noGrp="1"/>
          </p:cNvSpPr>
          <p:nvPr>
            <p:ph type="body" idx="1"/>
          </p:nvPr>
        </p:nvSpPr>
        <p:spPr>
          <a:xfrm>
            <a:off x="373063" y="3004475"/>
            <a:ext cx="4656000" cy="19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73352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  <p:sldLayoutId id="2147483760" r:id="rId20"/>
    <p:sldLayoutId id="2147483761" r:id="rId21"/>
    <p:sldLayoutId id="2147483762" r:id="rId22"/>
    <p:sldLayoutId id="2147483763" r:id="rId23"/>
    <p:sldLayoutId id="2147483764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567">
          <p15:clr>
            <a:srgbClr val="F26B43"/>
          </p15:clr>
        </p15:guide>
        <p15:guide id="2" pos="176">
          <p15:clr>
            <a:srgbClr val="F26B43"/>
          </p15:clr>
        </p15:guide>
        <p15:guide id="3" orient="horz" pos="725">
          <p15:clr>
            <a:srgbClr val="F26B43"/>
          </p15:clr>
        </p15:guide>
        <p15:guide id="4" orient="horz" pos="193">
          <p15:clr>
            <a:srgbClr val="F26B43"/>
          </p15:clr>
        </p15:guide>
        <p15:guide id="5" pos="545">
          <p15:clr>
            <a:srgbClr val="F26B43"/>
          </p15:clr>
        </p15:guide>
        <p15:guide id="6" pos="635">
          <p15:clr>
            <a:srgbClr val="F26B43"/>
          </p15:clr>
        </p15:guide>
        <p15:guide id="7" pos="1002">
          <p15:clr>
            <a:srgbClr val="F26B43"/>
          </p15:clr>
        </p15:guide>
        <p15:guide id="8" pos="1091">
          <p15:clr>
            <a:srgbClr val="F26B43"/>
          </p15:clr>
        </p15:guide>
        <p15:guide id="9" pos="1458">
          <p15:clr>
            <a:srgbClr val="F26B43"/>
          </p15:clr>
        </p15:guide>
        <p15:guide id="10" pos="1547">
          <p15:clr>
            <a:srgbClr val="F26B43"/>
          </p15:clr>
        </p15:guide>
        <p15:guide id="11" pos="1917">
          <p15:clr>
            <a:srgbClr val="F26B43"/>
          </p15:clr>
        </p15:guide>
        <p15:guide id="12" pos="2007">
          <p15:clr>
            <a:srgbClr val="F26B43"/>
          </p15:clr>
        </p15:guide>
        <p15:guide id="13" pos="2376">
          <p15:clr>
            <a:srgbClr val="F26B43"/>
          </p15:clr>
        </p15:guide>
        <p15:guide id="14" pos="2463">
          <p15:clr>
            <a:srgbClr val="F26B43"/>
          </p15:clr>
        </p15:guide>
        <p15:guide id="15" pos="2832">
          <p15:clr>
            <a:srgbClr val="F26B43"/>
          </p15:clr>
        </p15:guide>
        <p15:guide id="16" pos="2921">
          <p15:clr>
            <a:srgbClr val="F26B43"/>
          </p15:clr>
        </p15:guide>
        <p15:guide id="17" pos="3291">
          <p15:clr>
            <a:srgbClr val="F26B43"/>
          </p15:clr>
        </p15:guide>
        <p15:guide id="18" pos="3381">
          <p15:clr>
            <a:srgbClr val="F26B43"/>
          </p15:clr>
        </p15:guide>
        <p15:guide id="19" pos="3749">
          <p15:clr>
            <a:srgbClr val="F26B43"/>
          </p15:clr>
        </p15:guide>
        <p15:guide id="20" pos="3834">
          <p15:clr>
            <a:srgbClr val="F26B43"/>
          </p15:clr>
        </p15:guide>
        <p15:guide id="21" pos="4203">
          <p15:clr>
            <a:srgbClr val="F26B43"/>
          </p15:clr>
        </p15:guide>
        <p15:guide id="22" pos="4291">
          <p15:clr>
            <a:srgbClr val="F26B43"/>
          </p15:clr>
        </p15:guide>
        <p15:guide id="23" pos="4661">
          <p15:clr>
            <a:srgbClr val="F26B43"/>
          </p15:clr>
        </p15:guide>
        <p15:guide id="24" pos="4749">
          <p15:clr>
            <a:srgbClr val="F26B43"/>
          </p15:clr>
        </p15:guide>
        <p15:guide id="25" pos="5118">
          <p15:clr>
            <a:srgbClr val="F26B43"/>
          </p15:clr>
        </p15:guide>
        <p15:guide id="26" pos="5208">
          <p15:clr>
            <a:srgbClr val="F26B43"/>
          </p15:clr>
        </p15:guide>
        <p15:guide id="27" orient="horz" pos="384">
          <p15:clr>
            <a:srgbClr val="F26B43"/>
          </p15:clr>
        </p15:guide>
        <p15:guide id="28" orient="horz" pos="857">
          <p15:clr>
            <a:srgbClr val="F26B43"/>
          </p15:clr>
        </p15:guide>
        <p15:guide id="29" orient="horz" pos="3005">
          <p15:clr>
            <a:srgbClr val="F26B43"/>
          </p15:clr>
        </p15:guide>
        <p15:guide id="30" pos="287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73063" y="1535113"/>
            <a:ext cx="4656000" cy="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73063" y="3004475"/>
            <a:ext cx="4656000" cy="19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47535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  <p:sldLayoutId id="2147483786" r:id="rId21"/>
    <p:sldLayoutId id="2147483787" r:id="rId22"/>
    <p:sldLayoutId id="2147483788" r:id="rId23"/>
    <p:sldLayoutId id="2147483789" r:id="rId24"/>
    <p:sldLayoutId id="2147483790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567">
          <p15:clr>
            <a:srgbClr val="F26B43"/>
          </p15:clr>
        </p15:guide>
        <p15:guide id="2" pos="176">
          <p15:clr>
            <a:srgbClr val="F26B43"/>
          </p15:clr>
        </p15:guide>
        <p15:guide id="3" orient="horz" pos="725">
          <p15:clr>
            <a:srgbClr val="F26B43"/>
          </p15:clr>
        </p15:guide>
        <p15:guide id="4" orient="horz" pos="193">
          <p15:clr>
            <a:srgbClr val="F26B43"/>
          </p15:clr>
        </p15:guide>
        <p15:guide id="5" pos="545">
          <p15:clr>
            <a:srgbClr val="F26B43"/>
          </p15:clr>
        </p15:guide>
        <p15:guide id="6" pos="635">
          <p15:clr>
            <a:srgbClr val="F26B43"/>
          </p15:clr>
        </p15:guide>
        <p15:guide id="7" pos="1002">
          <p15:clr>
            <a:srgbClr val="F26B43"/>
          </p15:clr>
        </p15:guide>
        <p15:guide id="8" pos="1091">
          <p15:clr>
            <a:srgbClr val="F26B43"/>
          </p15:clr>
        </p15:guide>
        <p15:guide id="9" pos="1458">
          <p15:clr>
            <a:srgbClr val="F26B43"/>
          </p15:clr>
        </p15:guide>
        <p15:guide id="10" pos="1547">
          <p15:clr>
            <a:srgbClr val="F26B43"/>
          </p15:clr>
        </p15:guide>
        <p15:guide id="11" pos="1917">
          <p15:clr>
            <a:srgbClr val="F26B43"/>
          </p15:clr>
        </p15:guide>
        <p15:guide id="12" pos="2007">
          <p15:clr>
            <a:srgbClr val="F26B43"/>
          </p15:clr>
        </p15:guide>
        <p15:guide id="13" pos="2376">
          <p15:clr>
            <a:srgbClr val="F26B43"/>
          </p15:clr>
        </p15:guide>
        <p15:guide id="14" pos="2463">
          <p15:clr>
            <a:srgbClr val="F26B43"/>
          </p15:clr>
        </p15:guide>
        <p15:guide id="15" pos="2832">
          <p15:clr>
            <a:srgbClr val="F26B43"/>
          </p15:clr>
        </p15:guide>
        <p15:guide id="16" pos="2921">
          <p15:clr>
            <a:srgbClr val="F26B43"/>
          </p15:clr>
        </p15:guide>
        <p15:guide id="17" pos="3291">
          <p15:clr>
            <a:srgbClr val="F26B43"/>
          </p15:clr>
        </p15:guide>
        <p15:guide id="18" pos="3381">
          <p15:clr>
            <a:srgbClr val="F26B43"/>
          </p15:clr>
        </p15:guide>
        <p15:guide id="19" pos="3749">
          <p15:clr>
            <a:srgbClr val="F26B43"/>
          </p15:clr>
        </p15:guide>
        <p15:guide id="20" pos="3834">
          <p15:clr>
            <a:srgbClr val="F26B43"/>
          </p15:clr>
        </p15:guide>
        <p15:guide id="21" pos="4203">
          <p15:clr>
            <a:srgbClr val="F26B43"/>
          </p15:clr>
        </p15:guide>
        <p15:guide id="22" pos="4291">
          <p15:clr>
            <a:srgbClr val="F26B43"/>
          </p15:clr>
        </p15:guide>
        <p15:guide id="23" pos="4661">
          <p15:clr>
            <a:srgbClr val="F26B43"/>
          </p15:clr>
        </p15:guide>
        <p15:guide id="24" pos="4749">
          <p15:clr>
            <a:srgbClr val="F26B43"/>
          </p15:clr>
        </p15:guide>
        <p15:guide id="25" pos="5118">
          <p15:clr>
            <a:srgbClr val="F26B43"/>
          </p15:clr>
        </p15:guide>
        <p15:guide id="26" pos="5208">
          <p15:clr>
            <a:srgbClr val="F26B43"/>
          </p15:clr>
        </p15:guide>
        <p15:guide id="27" orient="horz" pos="384">
          <p15:clr>
            <a:srgbClr val="F26B43"/>
          </p15:clr>
        </p15:guide>
        <p15:guide id="28" orient="horz" pos="857">
          <p15:clr>
            <a:srgbClr val="F26B43"/>
          </p15:clr>
        </p15:guide>
        <p15:guide id="29" orient="horz" pos="3005">
          <p15:clr>
            <a:srgbClr val="F26B43"/>
          </p15:clr>
        </p15:guide>
        <p15:guide id="30" pos="287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29184" y="6422135"/>
            <a:ext cx="455676" cy="3749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7385" y="247015"/>
            <a:ext cx="668972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8065" y="1441830"/>
            <a:ext cx="10135869" cy="3782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059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47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hyperlink" Target="http://www.orcid.org/" TargetMode="External"/><Relationship Id="rId1" Type="http://schemas.openxmlformats.org/officeDocument/2006/relationships/slideLayout" Target="../slideLayouts/slideLayout80.xml"/><Relationship Id="rId4" Type="http://schemas.openxmlformats.org/officeDocument/2006/relationships/hyperlink" Target="https://orcid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publons.com" TargetMode="External"/><Relationship Id="rId3" Type="http://schemas.openxmlformats.org/officeDocument/2006/relationships/image" Target="../media/image61.png"/><Relationship Id="rId7" Type="http://schemas.openxmlformats.org/officeDocument/2006/relationships/hyperlink" Target="http://tbd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hyperlink" Target="http://publons.com/account/register" TargetMode="External"/><Relationship Id="rId11" Type="http://schemas.openxmlformats.org/officeDocument/2006/relationships/image" Target="../media/image65.png"/><Relationship Id="rId5" Type="http://schemas.openxmlformats.org/officeDocument/2006/relationships/hyperlink" Target="http://publons.com/pressreleaselinkgoeshere" TargetMode="External"/><Relationship Id="rId10" Type="http://schemas.openxmlformats.org/officeDocument/2006/relationships/image" Target="../media/image64.png"/><Relationship Id="rId4" Type="http://schemas.openxmlformats.org/officeDocument/2006/relationships/image" Target="../media/image62.png"/><Relationship Id="rId9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ons.com/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9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9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pM1dVsDRys" TargetMode="External"/><Relationship Id="rId2" Type="http://schemas.openxmlformats.org/officeDocument/2006/relationships/hyperlink" Target="mailto:reviews@publons.com" TargetMode="External"/><Relationship Id="rId1" Type="http://schemas.openxmlformats.org/officeDocument/2006/relationships/slideLayout" Target="../slideLayouts/slideLayout9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9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ons.freshdesk.com/support/solutions/12000003531" TargetMode="External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1.xml"/><Relationship Id="rId4" Type="http://schemas.openxmlformats.org/officeDocument/2006/relationships/hyperlink" Target="https://publons.freshdesk.com/support/tickets/new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8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8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8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8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0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worldgeography.com/2012/02/10-of-most-common-surnames-in-world.html" TargetMode="External"/><Relationship Id="rId1" Type="http://schemas.openxmlformats.org/officeDocument/2006/relationships/slideLayout" Target="../slideLayouts/slideLayout8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F0AAA1F3-3386-B94E-B67D-9991C70809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061" y="1543990"/>
            <a:ext cx="6352591" cy="3013389"/>
          </a:xfrm>
        </p:spPr>
        <p:txBody>
          <a:bodyPr/>
          <a:lstStyle/>
          <a:p>
            <a:r>
              <a:rPr lang="ru-RU" dirty="0"/>
              <a:t>Поиск публикаций по автору и возможности авторского профиля в </a:t>
            </a:r>
            <a:r>
              <a:rPr lang="ru-RU" dirty="0" err="1"/>
              <a:t>Publons</a:t>
            </a:r>
            <a:endParaRPr lang="en-GB" dirty="0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38FA6B0-5CBD-D547-863B-28E30142DD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3062" y="4729839"/>
            <a:ext cx="5615999" cy="249299"/>
          </a:xfrm>
        </p:spPr>
        <p:txBody>
          <a:bodyPr/>
          <a:lstStyle/>
          <a:p>
            <a:r>
              <a:rPr lang="ru-RU" dirty="0"/>
              <a:t>Варвара Соседова</a:t>
            </a:r>
            <a:endParaRPr lang="en-GB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C511F0CD-F813-8D47-A361-0A8B53BD0D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3063" y="5189360"/>
            <a:ext cx="5615999" cy="249299"/>
          </a:xfrm>
        </p:spPr>
        <p:txBody>
          <a:bodyPr/>
          <a:lstStyle/>
          <a:p>
            <a:r>
              <a:rPr lang="ru-RU" dirty="0"/>
              <a:t>специалист по обучению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817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8DB38054-E10F-4D14-A373-6B8EFB58D3C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87438" y="628650"/>
            <a:ext cx="8102600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публикаций ученого проводится по полю «Автор»</a:t>
            </a:r>
          </a:p>
        </p:txBody>
      </p:sp>
      <p:pic>
        <p:nvPicPr>
          <p:cNvPr id="44035" name="Picture 1">
            <a:extLst>
              <a:ext uri="{FF2B5EF4-FFF2-40B4-BE49-F238E27FC236}">
                <a16:creationId xmlns:a16="http://schemas.microsoft.com/office/drawing/2014/main" id="{E88E793E-CCBB-4880-8C75-4BFFDAC16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" y="2112964"/>
            <a:ext cx="11844218" cy="186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394CD781-009E-4AEE-89F2-393A24B09EA5}"/>
              </a:ext>
            </a:extLst>
          </p:cNvPr>
          <p:cNvSpPr/>
          <p:nvPr/>
        </p:nvSpPr>
        <p:spPr>
          <a:xfrm>
            <a:off x="6672263" y="2828527"/>
            <a:ext cx="2138362" cy="591343"/>
          </a:xfrm>
          <a:prstGeom prst="roundRect">
            <a:avLst/>
          </a:prstGeom>
          <a:noFill/>
          <a:ln w="57150">
            <a:solidFill>
              <a:srgbClr val="FF4E3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3857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>
            <a:extLst>
              <a:ext uri="{FF2B5EF4-FFF2-40B4-BE49-F238E27FC236}">
                <a16:creationId xmlns:a16="http://schemas.microsoft.com/office/drawing/2014/main" id="{75C49554-F6CB-414B-8E5D-1C6556ACE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33539"/>
            <a:ext cx="9144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itle 1">
            <a:extLst>
              <a:ext uri="{FF2B5EF4-FFF2-40B4-BE49-F238E27FC236}">
                <a16:creationId xmlns:a16="http://schemas.microsoft.com/office/drawing/2014/main" id="{5F47EF15-2544-4E57-BD1D-74A243BD8AF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58272" y="615363"/>
            <a:ext cx="8102600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с помощью специального Поиска по автору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713884-5B0F-4478-B755-E5CAE85766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8213" y="255914"/>
            <a:ext cx="2697162" cy="110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1E4C592-65FB-4D88-84FB-4F1A54F2BF5B}"/>
              </a:ext>
            </a:extLst>
          </p:cNvPr>
          <p:cNvSpPr/>
          <p:nvPr/>
        </p:nvSpPr>
        <p:spPr>
          <a:xfrm>
            <a:off x="6624638" y="1743076"/>
            <a:ext cx="1327150" cy="358775"/>
          </a:xfrm>
          <a:prstGeom prst="roundRect">
            <a:avLst/>
          </a:prstGeom>
          <a:noFill/>
          <a:ln w="57150">
            <a:solidFill>
              <a:srgbClr val="FF4E3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C81DD7-6886-4699-9AB7-A4E2E5715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3" y="3525838"/>
            <a:ext cx="658495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24CD13D2-1F1F-4F14-B929-56B04E47AF3B}"/>
              </a:ext>
            </a:extLst>
          </p:cNvPr>
          <p:cNvSpPr/>
          <p:nvPr/>
        </p:nvSpPr>
        <p:spPr>
          <a:xfrm>
            <a:off x="2703513" y="3638550"/>
            <a:ext cx="4992686" cy="523875"/>
          </a:xfrm>
          <a:prstGeom prst="roundRect">
            <a:avLst/>
          </a:prstGeom>
          <a:noFill/>
          <a:ln w="57150">
            <a:solidFill>
              <a:srgbClr val="FF4E3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>
            <a:extLst>
              <a:ext uri="{FF2B5EF4-FFF2-40B4-BE49-F238E27FC236}">
                <a16:creationId xmlns:a16="http://schemas.microsoft.com/office/drawing/2014/main" id="{D9F91F3A-5040-4120-9C51-22BD117FB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06" y="1135063"/>
            <a:ext cx="10009187" cy="477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itle 1">
            <a:extLst>
              <a:ext uri="{FF2B5EF4-FFF2-40B4-BE49-F238E27FC236}">
                <a16:creationId xmlns:a16="http://schemas.microsoft.com/office/drawing/2014/main" id="{CE7CFC91-6474-4EFD-A80A-C65EA47D80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25538" y="619125"/>
            <a:ext cx="8102600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отчета по цитированию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9148C24-3946-4CC1-BFEE-CB1EE81897E2}"/>
              </a:ext>
            </a:extLst>
          </p:cNvPr>
          <p:cNvSpPr/>
          <p:nvPr/>
        </p:nvSpPr>
        <p:spPr>
          <a:xfrm>
            <a:off x="8548688" y="2339978"/>
            <a:ext cx="2366962" cy="374647"/>
          </a:xfrm>
          <a:prstGeom prst="roundRect">
            <a:avLst/>
          </a:prstGeom>
          <a:noFill/>
          <a:ln w="57150">
            <a:solidFill>
              <a:srgbClr val="FF4E3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DF545E1F-D47C-4B4C-ACB3-48E1EDDBB6E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06488" y="619125"/>
            <a:ext cx="8102600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по цитированию с показателем индекса </a:t>
            </a:r>
            <a:r>
              <a:rPr lang="ru-RU" altLang="ru-RU" dirty="0" err="1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Хирша</a:t>
            </a:r>
            <a:r>
              <a:rPr lang="ru-RU" altLang="ru-RU" dirty="0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8131" name="Picture 1">
            <a:extLst>
              <a:ext uri="{FF2B5EF4-FFF2-40B4-BE49-F238E27FC236}">
                <a16:creationId xmlns:a16="http://schemas.microsoft.com/office/drawing/2014/main" id="{3EF6A924-1E84-446E-B876-2D2D3DC46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2" y="1029086"/>
            <a:ext cx="8753475" cy="504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0AA660F1-2A54-43F7-A3A1-A1A45D9A43B5}"/>
              </a:ext>
            </a:extLst>
          </p:cNvPr>
          <p:cNvSpPr/>
          <p:nvPr/>
        </p:nvSpPr>
        <p:spPr>
          <a:xfrm>
            <a:off x="4006851" y="1233489"/>
            <a:ext cx="904875" cy="530225"/>
          </a:xfrm>
          <a:prstGeom prst="roundRect">
            <a:avLst/>
          </a:prstGeom>
          <a:noFill/>
          <a:ln w="57150">
            <a:solidFill>
              <a:srgbClr val="FF4E3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C:\Users\u6019979\Documents\Conferences and Presentations\2014 11 20 Kiev Positioning\h-index graph.png">
            <a:extLst>
              <a:ext uri="{FF2B5EF4-FFF2-40B4-BE49-F238E27FC236}">
                <a16:creationId xmlns:a16="http://schemas.microsoft.com/office/drawing/2014/main" id="{6EB639C2-012A-4ADB-BA14-680A86A62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878839"/>
            <a:ext cx="4433887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637E347-8ED5-46C9-902B-821D3625AEEF}"/>
              </a:ext>
            </a:extLst>
          </p:cNvPr>
          <p:cNvSpPr txBox="1">
            <a:spLocks/>
          </p:cNvSpPr>
          <p:nvPr/>
        </p:nvSpPr>
        <p:spPr>
          <a:xfrm>
            <a:off x="2441576" y="504826"/>
            <a:ext cx="7369175" cy="836613"/>
          </a:xfrm>
          <a:prstGeom prst="rect">
            <a:avLst/>
          </a:prstGeom>
        </p:spPr>
        <p:txBody>
          <a:bodyPr anchor="b"/>
          <a:lstStyle/>
          <a:p>
            <a:pPr defTabSz="914400">
              <a:lnSpc>
                <a:spcPct val="90000"/>
              </a:lnSpc>
              <a:defRPr/>
            </a:pPr>
            <a:endParaRPr lang="en-US" sz="2800" kern="0" dirty="0">
              <a:solidFill>
                <a:schemeClr val="tx2"/>
              </a:solidFill>
              <a:latin typeface="+mj-lt"/>
              <a:ea typeface="MS PGothic" pitchFamily="34" charset="-128"/>
              <a:cs typeface="ＭＳ Ｐゴシック" charset="-128"/>
            </a:endParaRPr>
          </a:p>
        </p:txBody>
      </p:sp>
      <p:sp>
        <p:nvSpPr>
          <p:cNvPr id="49157" name="Title 4">
            <a:extLst>
              <a:ext uri="{FF2B5EF4-FFF2-40B4-BE49-F238E27FC236}">
                <a16:creationId xmlns:a16="http://schemas.microsoft.com/office/drawing/2014/main" id="{C0025462-0583-42BD-915B-532A337482A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06488" y="607756"/>
            <a:ext cx="8102600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altLang="ru-RU" dirty="0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 </a:t>
            </a:r>
            <a:r>
              <a:rPr lang="ru-RU" altLang="ru-RU" dirty="0" err="1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Хирша</a:t>
            </a:r>
            <a:r>
              <a:rPr lang="ru-RU" altLang="ru-RU" dirty="0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ru-RU" dirty="0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h-</a:t>
            </a:r>
            <a:r>
              <a:rPr lang="ru-RU" altLang="ru-RU" dirty="0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индекс)</a:t>
            </a:r>
            <a:r>
              <a:rPr lang="en-US" altLang="ru-RU" dirty="0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ru-RU" dirty="0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ru-RU" dirty="0">
              <a:solidFill>
                <a:srgbClr val="004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9C09AC-4D3B-4A60-9603-0DBA5A5079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8213" y="255914"/>
            <a:ext cx="2697162" cy="110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en-US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D66FA28-9178-471C-A9DC-45C8385AC377}"/>
              </a:ext>
            </a:extLst>
          </p:cNvPr>
          <p:cNvSpPr txBox="1"/>
          <p:nvPr/>
        </p:nvSpPr>
        <p:spPr>
          <a:xfrm>
            <a:off x="5408430" y="1110736"/>
            <a:ext cx="4033282" cy="289823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59B300FB-19DF-43C2-A5C8-D02BA357E8AD}"/>
              </a:ext>
            </a:extLst>
          </p:cNvPr>
          <p:cNvSpPr txBox="1"/>
          <p:nvPr/>
        </p:nvSpPr>
        <p:spPr>
          <a:xfrm>
            <a:off x="423088" y="5214746"/>
            <a:ext cx="9677089" cy="1065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802130" lvl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tabLst>
                <a:tab pos="355600" algn="l"/>
                <a:tab pos="356235" algn="l"/>
              </a:tabLst>
              <a:defRPr/>
            </a:pPr>
            <a:r>
              <a:rPr lang="ru-RU" sz="2000" dirty="0">
                <a:solidFill>
                  <a:srgbClr val="004AFF"/>
                </a:solidFill>
                <a:cs typeface="Arial"/>
              </a:rPr>
              <a:t>И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4AFF"/>
                </a:solidFill>
                <a:effectLst/>
                <a:uLnTx/>
                <a:uFillTx/>
                <a:cs typeface="Arial"/>
              </a:rPr>
              <a:t>ндекс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4AFF"/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4AFF"/>
                </a:solidFill>
                <a:effectLst/>
                <a:uLnTx/>
                <a:uFillTx/>
                <a:cs typeface="Arial"/>
              </a:rPr>
              <a:t>Хирша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004AFF"/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sz="2000" b="0" i="0" u="none" strike="noStrike" kern="1200" cap="none" spc="-10" normalizeH="0" baseline="0" noProof="0" dirty="0" err="1">
                <a:ln>
                  <a:noFill/>
                </a:ln>
                <a:solidFill>
                  <a:srgbClr val="004AFF"/>
                </a:solidFill>
                <a:effectLst/>
                <a:uLnTx/>
                <a:uFillTx/>
                <a:cs typeface="Arial"/>
              </a:rPr>
              <a:t>ученого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004AFF"/>
                </a:solidFill>
                <a:effectLst/>
                <a:uLnTx/>
                <a:uFillTx/>
                <a:cs typeface="Arial"/>
              </a:rPr>
              <a:t>,</a:t>
            </a:r>
            <a:r>
              <a:rPr lang="ru-RU" sz="2000" spc="-10" dirty="0">
                <a:solidFill>
                  <a:srgbClr val="004AFF"/>
                </a:solidFill>
                <a:cs typeface="Arial"/>
              </a:rPr>
              <a:t> </a:t>
            </a:r>
            <a:r>
              <a:rPr kumimoji="0" sz="2000" b="0" i="0" u="none" strike="noStrike" kern="1200" cap="none" spc="-10" normalizeH="0" baseline="0" noProof="0" dirty="0" err="1">
                <a:ln>
                  <a:noFill/>
                </a:ln>
                <a:solidFill>
                  <a:srgbClr val="004AFF"/>
                </a:solidFill>
                <a:effectLst/>
                <a:uLnTx/>
                <a:uFillTx/>
                <a:cs typeface="Arial"/>
              </a:rPr>
              <a:t>опубликовавшего</a:t>
            </a:r>
            <a:r>
              <a:rPr lang="ru-RU" sz="2000" dirty="0">
                <a:solidFill>
                  <a:srgbClr val="004AFF"/>
                </a:solidFill>
                <a:cs typeface="Arial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004AFF"/>
                </a:solidFill>
                <a:effectLst/>
                <a:uLnTx/>
                <a:uFillTx/>
                <a:cs typeface="Arial"/>
              </a:rPr>
              <a:t>N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004AFF"/>
                </a:solidFill>
                <a:effectLst/>
                <a:uLnTx/>
                <a:uFillTx/>
                <a:cs typeface="Arial"/>
              </a:rPr>
              <a:t>статей,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4AFF"/>
                </a:solidFill>
                <a:effectLst/>
                <a:uLnTx/>
                <a:uFillTx/>
                <a:cs typeface="Arial"/>
              </a:rPr>
              <a:t>равен </a:t>
            </a:r>
            <a:r>
              <a:rPr kumimoji="0" sz="2000" b="1" i="1" u="none" strike="noStrike" kern="1200" cap="none" spc="0" normalizeH="0" baseline="0" noProof="0" dirty="0">
                <a:ln>
                  <a:noFill/>
                </a:ln>
                <a:solidFill>
                  <a:srgbClr val="004AFF"/>
                </a:solidFill>
                <a:effectLst/>
                <a:uLnTx/>
                <a:uFillTx/>
                <a:cs typeface="Arial"/>
              </a:rPr>
              <a:t>h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4AFF"/>
                </a:solidFill>
                <a:effectLst/>
                <a:uLnTx/>
                <a:uFillTx/>
                <a:cs typeface="Arial"/>
              </a:rPr>
              <a:t>,</a:t>
            </a: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srgbClr val="004AFF"/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4AFF"/>
                </a:solidFill>
                <a:effectLst/>
                <a:uLnTx/>
                <a:uFillTx/>
                <a:cs typeface="Arial"/>
              </a:rPr>
              <a:t>если: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04AFF"/>
              </a:solidFill>
              <a:effectLst/>
              <a:uLnTx/>
              <a:uFillTx/>
              <a:cs typeface="Arial"/>
            </a:endParaRPr>
          </a:p>
          <a:p>
            <a:pPr marL="756285" marR="0" lvl="1" indent="-28638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56285" algn="l"/>
                <a:tab pos="756920" algn="l"/>
              </a:tabLst>
              <a:defRPr/>
            </a:pP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004AFF"/>
                </a:solidFill>
                <a:effectLst/>
                <a:uLnTx/>
                <a:uFillTx/>
                <a:cs typeface="Arial"/>
              </a:rPr>
              <a:t>h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004AFF"/>
                </a:solidFill>
                <a:effectLst/>
                <a:uLnTx/>
                <a:uFillTx/>
                <a:cs typeface="Arial"/>
              </a:rPr>
              <a:t>его </a:t>
            </a:r>
            <a:r>
              <a:rPr kumimoji="0" sz="2000" b="0" i="0" u="none" strike="noStrike" kern="1200" cap="none" spc="-20" normalizeH="0" baseline="0" noProof="0" dirty="0" err="1">
                <a:ln>
                  <a:noFill/>
                </a:ln>
                <a:solidFill>
                  <a:srgbClr val="004AFF"/>
                </a:solidFill>
                <a:effectLst/>
                <a:uLnTx/>
                <a:uFillTx/>
                <a:cs typeface="Arial"/>
              </a:rPr>
              <a:t>статей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srgbClr val="004AFF"/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sz="2000" b="0" i="0" u="none" strike="noStrike" kern="1200" cap="none" spc="-10" normalizeH="0" baseline="0" noProof="0" dirty="0" err="1">
                <a:ln>
                  <a:noFill/>
                </a:ln>
                <a:solidFill>
                  <a:srgbClr val="004AFF"/>
                </a:solidFill>
                <a:effectLst/>
                <a:uLnTx/>
                <a:uFillTx/>
                <a:cs typeface="Arial"/>
              </a:rPr>
              <a:t>получили</a:t>
            </a:r>
            <a:r>
              <a:rPr lang="ru-RU" sz="2000" dirty="0">
                <a:solidFill>
                  <a:srgbClr val="004AFF"/>
                </a:solidFill>
                <a:cs typeface="Arial"/>
              </a:rPr>
              <a:t> </a:t>
            </a:r>
            <a:r>
              <a:rPr kumimoji="0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AFF"/>
                </a:solidFill>
                <a:effectLst/>
                <a:uLnTx/>
                <a:uFillTx/>
                <a:cs typeface="Arial"/>
              </a:rPr>
              <a:t>не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004AFF"/>
                </a:solidFill>
                <a:effectLst/>
                <a:uLnTx/>
                <a:uFillTx/>
                <a:cs typeface="Arial"/>
              </a:rPr>
              <a:t> меньше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004AFF"/>
                </a:solidFill>
                <a:effectLst/>
                <a:uLnTx/>
                <a:uFillTx/>
                <a:cs typeface="Arial"/>
              </a:rPr>
              <a:t>h</a:t>
            </a:r>
            <a:r>
              <a:rPr kumimoji="0" sz="2000" b="0" i="1" u="none" strike="noStrike" kern="1200" cap="none" spc="-75" normalizeH="0" baseline="0" noProof="0" dirty="0">
                <a:ln>
                  <a:noFill/>
                </a:ln>
                <a:solidFill>
                  <a:srgbClr val="004AFF"/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4AFF"/>
                </a:solidFill>
                <a:effectLst/>
                <a:uLnTx/>
                <a:uFillTx/>
                <a:cs typeface="Arial"/>
              </a:rPr>
              <a:t>цитирований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04AFF"/>
              </a:solidFill>
              <a:effectLst/>
              <a:uLnTx/>
              <a:uFillTx/>
              <a:cs typeface="Arial"/>
            </a:endParaRPr>
          </a:p>
          <a:p>
            <a:pPr marL="756285" marR="0" lvl="1" indent="-28638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756285" algn="l"/>
                <a:tab pos="756920" algn="l"/>
              </a:tabLst>
              <a:defRPr/>
            </a:pPr>
            <a:r>
              <a:rPr kumimoji="0" sz="2000" b="0" i="0" u="none" strike="noStrike" kern="1200" cap="none" spc="-5" normalizeH="0" baseline="0" noProof="0" dirty="0" err="1">
                <a:ln>
                  <a:noFill/>
                </a:ln>
                <a:solidFill>
                  <a:srgbClr val="004AFF"/>
                </a:solidFill>
                <a:effectLst/>
                <a:uLnTx/>
                <a:uFillTx/>
                <a:cs typeface="Arial"/>
              </a:rPr>
              <a:t>Остальные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4AFF"/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srgbClr val="004AFF"/>
                </a:solidFill>
                <a:effectLst/>
                <a:uLnTx/>
                <a:uFillTx/>
                <a:cs typeface="Arial"/>
              </a:rPr>
              <a:t>(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004AFF"/>
                </a:solidFill>
                <a:effectLst/>
                <a:uLnTx/>
                <a:uFillTx/>
                <a:cs typeface="Arial"/>
              </a:rPr>
              <a:t>N–h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4AFF"/>
                </a:solidFill>
                <a:effectLst/>
                <a:uLnTx/>
                <a:uFillTx/>
                <a:cs typeface="Arial"/>
              </a:rPr>
              <a:t>)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004AFF"/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srgbClr val="004AFF"/>
                </a:solidFill>
                <a:effectLst/>
                <a:uLnTx/>
                <a:uFillTx/>
                <a:cs typeface="Arial"/>
              </a:rPr>
              <a:t>статей </a:t>
            </a:r>
            <a:r>
              <a:rPr kumimoji="0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AFF"/>
                </a:solidFill>
                <a:effectLst/>
                <a:uLnTx/>
                <a:uFillTx/>
                <a:cs typeface="Arial"/>
              </a:rPr>
              <a:t>не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004AFF"/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004AFF"/>
                </a:solidFill>
                <a:effectLst/>
                <a:uLnTx/>
                <a:uFillTx/>
                <a:cs typeface="Arial"/>
              </a:rPr>
              <a:t>больше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004AFF"/>
                </a:solidFill>
                <a:effectLst/>
                <a:uLnTx/>
                <a:uFillTx/>
                <a:cs typeface="Arial"/>
              </a:rPr>
              <a:t>h</a:t>
            </a:r>
            <a:r>
              <a:rPr kumimoji="0" sz="2000" b="0" i="1" u="none" strike="noStrike" kern="1200" cap="none" spc="-50" normalizeH="0" baseline="0" noProof="0" dirty="0">
                <a:ln>
                  <a:noFill/>
                </a:ln>
                <a:solidFill>
                  <a:srgbClr val="004AFF"/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 err="1">
                <a:ln>
                  <a:noFill/>
                </a:ln>
                <a:solidFill>
                  <a:srgbClr val="004AFF"/>
                </a:solidFill>
                <a:effectLst/>
                <a:uLnTx/>
                <a:uFillTx/>
                <a:cs typeface="Arial"/>
              </a:rPr>
              <a:t>цитир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srgbClr val="004AFF"/>
                </a:solidFill>
                <a:effectLst/>
                <a:uLnTx/>
                <a:uFillTx/>
                <a:cs typeface="Arial"/>
              </a:rPr>
              <a:t>о</a:t>
            </a:r>
            <a:r>
              <a:rPr kumimoji="0" sz="2000" b="0" i="0" u="none" strike="noStrike" kern="1200" cap="none" spc="-5" normalizeH="0" baseline="0" noProof="0" dirty="0" err="1">
                <a:ln>
                  <a:noFill/>
                </a:ln>
                <a:solidFill>
                  <a:srgbClr val="004AFF"/>
                </a:solidFill>
                <a:effectLst/>
                <a:uLnTx/>
                <a:uFillTx/>
                <a:cs typeface="Arial"/>
              </a:rPr>
              <a:t>ваний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04AFF"/>
              </a:solidFill>
              <a:effectLst/>
              <a:uLnTx/>
              <a:uFillTx/>
              <a:cs typeface="Arial"/>
            </a:endParaRPr>
          </a:p>
        </p:txBody>
      </p:sp>
      <p:graphicFrame>
        <p:nvGraphicFramePr>
          <p:cNvPr id="11" name="object 8">
            <a:extLst>
              <a:ext uri="{FF2B5EF4-FFF2-40B4-BE49-F238E27FC236}">
                <a16:creationId xmlns:a16="http://schemas.microsoft.com/office/drawing/2014/main" id="{264EBC8A-9806-4F77-A69C-6DBD55C76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016983"/>
              </p:ext>
            </p:extLst>
          </p:nvPr>
        </p:nvGraphicFramePr>
        <p:xfrm>
          <a:off x="8947188" y="1789108"/>
          <a:ext cx="2524760" cy="4303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835">
                <a:tc>
                  <a:txBody>
                    <a:bodyPr/>
                    <a:lstStyle/>
                    <a:p>
                      <a:pPr marL="127000">
                        <a:lnSpc>
                          <a:spcPts val="1989"/>
                        </a:lnSpc>
                      </a:pPr>
                      <a:r>
                        <a:rPr sz="1800" dirty="0">
                          <a:solidFill>
                            <a:srgbClr val="004AFF"/>
                          </a:solidFill>
                          <a:latin typeface="Arial"/>
                          <a:cs typeface="Arial"/>
                        </a:rPr>
                        <a:t>№</a:t>
                      </a: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4AFF"/>
                          </a:solidFill>
                          <a:latin typeface="Arial"/>
                          <a:cs typeface="Arial"/>
                        </a:rPr>
                        <a:t>статьи</a:t>
                      </a:r>
                      <a:endParaRPr sz="1800" dirty="0">
                        <a:solidFill>
                          <a:srgbClr val="004AFF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1989"/>
                        </a:lnSpc>
                      </a:pPr>
                      <a:r>
                        <a:rPr sz="1800" spc="-15" dirty="0">
                          <a:solidFill>
                            <a:srgbClr val="004AFF"/>
                          </a:solidFill>
                          <a:latin typeface="Arial"/>
                          <a:cs typeface="Arial"/>
                        </a:rPr>
                        <a:t>Кол-во</a:t>
                      </a:r>
                      <a:endParaRPr sz="1800">
                        <a:solidFill>
                          <a:srgbClr val="004AFF"/>
                        </a:solidFill>
                        <a:latin typeface="Arial"/>
                        <a:cs typeface="Arial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4AFF"/>
                          </a:solidFill>
                          <a:latin typeface="Arial"/>
                          <a:cs typeface="Arial"/>
                        </a:rPr>
                        <a:t>цитирований</a:t>
                      </a:r>
                      <a:endParaRPr sz="1800">
                        <a:solidFill>
                          <a:srgbClr val="004AFF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solidFill>
                            <a:srgbClr val="004A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solidFill>
                          <a:srgbClr val="004AFF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10" dirty="0">
                          <a:solidFill>
                            <a:srgbClr val="004A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1800">
                        <a:solidFill>
                          <a:srgbClr val="004AFF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solidFill>
                            <a:srgbClr val="004AFF"/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10" dirty="0">
                          <a:solidFill>
                            <a:srgbClr val="004AFF"/>
                          </a:solidFill>
                          <a:latin typeface="Arial"/>
                          <a:cs typeface="Arial"/>
                        </a:rPr>
                        <a:t>34</a:t>
                      </a:r>
                      <a:endParaRPr sz="1800">
                        <a:solidFill>
                          <a:srgbClr val="004AFF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solidFill>
                            <a:srgbClr val="004A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solidFill>
                          <a:srgbClr val="004AFF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10" dirty="0">
                          <a:solidFill>
                            <a:srgbClr val="004AFF"/>
                          </a:solidFill>
                          <a:latin typeface="Arial"/>
                          <a:cs typeface="Arial"/>
                        </a:rPr>
                        <a:t>27</a:t>
                      </a:r>
                      <a:endParaRPr sz="1800">
                        <a:solidFill>
                          <a:srgbClr val="004AFF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solidFill>
                            <a:srgbClr val="004A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solidFill>
                          <a:srgbClr val="004AFF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10" dirty="0">
                          <a:solidFill>
                            <a:srgbClr val="004AFF"/>
                          </a:solidFill>
                          <a:latin typeface="Arial"/>
                          <a:cs typeface="Arial"/>
                        </a:rPr>
                        <a:t>34</a:t>
                      </a:r>
                      <a:endParaRPr sz="1800">
                        <a:solidFill>
                          <a:srgbClr val="004AFF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solidFill>
                            <a:srgbClr val="004A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solidFill>
                          <a:srgbClr val="004AFF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10" dirty="0">
                          <a:solidFill>
                            <a:srgbClr val="004AFF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800">
                        <a:solidFill>
                          <a:srgbClr val="004AFF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solidFill>
                            <a:srgbClr val="004AFF"/>
                          </a:solidFill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solidFill>
                            <a:srgbClr val="004AFF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solidFill>
                          <a:srgbClr val="004AFF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solidFill>
                            <a:srgbClr val="004AFF"/>
                          </a:solidFill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US" sz="1800" dirty="0">
                          <a:solidFill>
                            <a:srgbClr val="004AFF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800" dirty="0">
                        <a:solidFill>
                          <a:srgbClr val="004AFF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97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solidFill>
                            <a:srgbClr val="004AFF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solidFill>
                          <a:srgbClr val="004AFF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US" sz="1800" dirty="0">
                          <a:solidFill>
                            <a:srgbClr val="004A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800" dirty="0">
                        <a:solidFill>
                          <a:srgbClr val="004AFF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800" dirty="0">
                          <a:solidFill>
                            <a:srgbClr val="004AFF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solidFill>
                          <a:srgbClr val="004AFF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800">
                          <a:solidFill>
                            <a:srgbClr val="004A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 dirty="0">
                        <a:solidFill>
                          <a:srgbClr val="004AFF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286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127000">
                        <a:lnSpc>
                          <a:spcPts val="2080"/>
                        </a:lnSpc>
                        <a:spcBef>
                          <a:spcPts val="495"/>
                        </a:spcBef>
                      </a:pPr>
                      <a:r>
                        <a:rPr sz="1800" spc="-10" dirty="0">
                          <a:solidFill>
                            <a:srgbClr val="004AFF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800">
                        <a:solidFill>
                          <a:srgbClr val="004AFF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2080"/>
                        </a:lnSpc>
                        <a:spcBef>
                          <a:spcPts val="495"/>
                        </a:spcBef>
                      </a:pPr>
                      <a:r>
                        <a:rPr sz="1800" dirty="0">
                          <a:solidFill>
                            <a:srgbClr val="004AFF"/>
                          </a:solidFill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6286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FFA8BB9-E2A9-4CB5-A6F3-982C4D3116D1}"/>
              </a:ext>
            </a:extLst>
          </p:cNvPr>
          <p:cNvCxnSpPr>
            <a:cxnSpLocks/>
          </p:cNvCxnSpPr>
          <p:nvPr/>
        </p:nvCxnSpPr>
        <p:spPr>
          <a:xfrm>
            <a:off x="8947188" y="4876003"/>
            <a:ext cx="149733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9BCCDBC-C4A3-4827-A379-732C029D3A67}"/>
              </a:ext>
            </a:extLst>
          </p:cNvPr>
          <p:cNvSpPr/>
          <p:nvPr/>
        </p:nvSpPr>
        <p:spPr>
          <a:xfrm>
            <a:off x="6030766" y="532587"/>
            <a:ext cx="6161233" cy="1792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defTabSz="914400">
              <a:spcBef>
                <a:spcPts val="100"/>
              </a:spcBef>
              <a:defRPr/>
            </a:pPr>
            <a:r>
              <a:rPr lang="ru-RU" spc="-10" dirty="0">
                <a:solidFill>
                  <a:srgbClr val="CF005B"/>
                </a:solidFill>
                <a:latin typeface="Arial"/>
                <a:cs typeface="Arial"/>
              </a:rPr>
              <a:t>Может быть рассчитан для любой группы публикаций:</a:t>
            </a:r>
          </a:p>
          <a:p>
            <a:pPr marL="298450" lvl="0" indent="-285750" defTabSz="914400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ru-RU" spc="-10" dirty="0">
                <a:solidFill>
                  <a:srgbClr val="CF005B"/>
                </a:solidFill>
                <a:latin typeface="Arial"/>
                <a:cs typeface="Arial"/>
              </a:rPr>
              <a:t>Ученого</a:t>
            </a:r>
          </a:p>
          <a:p>
            <a:pPr marL="298450" lvl="0" indent="-285750" defTabSz="914400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ru-RU" spc="-10" dirty="0">
                <a:solidFill>
                  <a:srgbClr val="CF005B"/>
                </a:solidFill>
                <a:latin typeface="Arial"/>
                <a:cs typeface="Arial"/>
              </a:rPr>
              <a:t>Гр</a:t>
            </a:r>
            <a:r>
              <a:rPr lang="ru-RU" spc="-30" dirty="0">
                <a:solidFill>
                  <a:srgbClr val="CF005B"/>
                </a:solidFill>
                <a:latin typeface="Arial"/>
                <a:cs typeface="Arial"/>
              </a:rPr>
              <a:t>уппы </a:t>
            </a:r>
            <a:r>
              <a:rPr lang="ru-RU" spc="-10" dirty="0">
                <a:solidFill>
                  <a:srgbClr val="CF005B"/>
                </a:solidFill>
                <a:latin typeface="Arial"/>
                <a:cs typeface="Arial"/>
              </a:rPr>
              <a:t>ученых  </a:t>
            </a:r>
          </a:p>
          <a:p>
            <a:pPr marL="298450" lvl="0" indent="-285750" defTabSz="914400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ru-RU" spc="-15" dirty="0">
                <a:solidFill>
                  <a:srgbClr val="CF005B"/>
                </a:solidFill>
                <a:latin typeface="Arial"/>
                <a:cs typeface="Arial"/>
              </a:rPr>
              <a:t>Журнала</a:t>
            </a:r>
            <a:endParaRPr lang="ru-RU" dirty="0">
              <a:solidFill>
                <a:srgbClr val="CF005B"/>
              </a:solidFill>
              <a:latin typeface="Arial"/>
              <a:cs typeface="Arial"/>
            </a:endParaRPr>
          </a:p>
          <a:p>
            <a:pPr marL="298450" marR="2771775" lvl="0" indent="-285750" defTabSz="91440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CF005B"/>
                </a:solidFill>
                <a:latin typeface="Arial"/>
                <a:cs typeface="Arial"/>
              </a:rPr>
              <a:t>Ор</a:t>
            </a:r>
            <a:r>
              <a:rPr lang="ru-RU" spc="-35" dirty="0">
                <a:solidFill>
                  <a:srgbClr val="CF005B"/>
                </a:solidFill>
                <a:latin typeface="Arial"/>
                <a:cs typeface="Arial"/>
              </a:rPr>
              <a:t>г</a:t>
            </a:r>
            <a:r>
              <a:rPr lang="ru-RU" spc="-5" dirty="0">
                <a:solidFill>
                  <a:srgbClr val="CF005B"/>
                </a:solidFill>
                <a:latin typeface="Arial"/>
                <a:cs typeface="Arial"/>
              </a:rPr>
              <a:t>анизации  </a:t>
            </a:r>
          </a:p>
          <a:p>
            <a:pPr marL="298450" marR="2771775" lvl="0" indent="-285750" defTabSz="914400">
              <a:buFont typeface="Arial" panose="020B0604020202020204" pitchFamily="34" charset="0"/>
              <a:buChar char="•"/>
              <a:defRPr/>
            </a:pPr>
            <a:r>
              <a:rPr lang="ru-RU" spc="-10" dirty="0">
                <a:solidFill>
                  <a:srgbClr val="CF005B"/>
                </a:solidFill>
                <a:latin typeface="Arial"/>
                <a:cs typeface="Arial"/>
              </a:rPr>
              <a:t>Страны</a:t>
            </a:r>
            <a:endParaRPr lang="ru-RU" dirty="0">
              <a:solidFill>
                <a:srgbClr val="CF005B"/>
              </a:solidFill>
              <a:latin typeface="Arial"/>
              <a:cs typeface="Arial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C6CD6CAD-37D9-4E41-AC7A-50B43EC66B5F}"/>
              </a:ext>
            </a:extLst>
          </p:cNvPr>
          <p:cNvSpPr txBox="1"/>
          <p:nvPr/>
        </p:nvSpPr>
        <p:spPr>
          <a:xfrm>
            <a:off x="3015408" y="6410970"/>
            <a:ext cx="642630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5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Величина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зависит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 </a:t>
            </a:r>
            <a:r>
              <a:rPr kumimoji="0" sz="1600" b="0" i="0" u="none" strike="noStrike" kern="1200" cap="none" spc="-2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базы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1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данных</a:t>
            </a:r>
            <a:r>
              <a:rPr kumimoji="0" lang="ru-RU" sz="1600" b="0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15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которой</a:t>
            </a:r>
            <a:r>
              <a:rPr kumimoji="0" lang="ru-RU" sz="1600" b="0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он</a:t>
            </a:r>
            <a:r>
              <a:rPr kumimoji="0" sz="1600" b="0" i="0" u="none" strike="noStrike" kern="1200" cap="none" spc="2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1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рассчитывается</a:t>
            </a:r>
            <a:r>
              <a:rPr kumimoji="0" lang="ru-RU" sz="1600" b="0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!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9C2080D2-830C-4913-B924-44D52B339DC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96963" y="542925"/>
            <a:ext cx="8102600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 </a:t>
            </a:r>
            <a:r>
              <a:rPr lang="ru-RU" altLang="ru-RU" dirty="0" err="1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Хирша</a:t>
            </a:r>
            <a:r>
              <a:rPr lang="ru-RU" altLang="ru-RU" dirty="0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списку публикаций</a:t>
            </a:r>
            <a:endParaRPr lang="en-US" altLang="ru-RU" dirty="0">
              <a:solidFill>
                <a:srgbClr val="004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B29D9-B995-4AB9-AFC2-F4F3345AC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8213" y="255914"/>
            <a:ext cx="2697162" cy="110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en-US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63B61C5B-CD8B-42DF-B404-9685F4BFBA3E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93" y="1134884"/>
            <a:ext cx="9663157" cy="4903966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320C84-9BEA-8340-B217-86D34D5D8E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1168" y="2532856"/>
            <a:ext cx="9354932" cy="1792288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ru-RU" altLang="ru-RU" sz="4400" cap="all" dirty="0">
                <a:solidFill>
                  <a:srgbClr val="CF005B"/>
                </a:solidFill>
                <a:latin typeface="Arial"/>
                <a:cs typeface="Arial"/>
              </a:rPr>
              <a:t>Идентификаторы авторов</a:t>
            </a:r>
            <a:endParaRPr lang="en-US" altLang="ru-RU" sz="4400" cap="all" dirty="0">
              <a:solidFill>
                <a:srgbClr val="004A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485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5837" y="485608"/>
            <a:ext cx="505167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kern="1200" dirty="0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Идентификатор автора </a:t>
            </a:r>
            <a:r>
              <a:rPr lang="en-US" sz="1800" kern="1200" dirty="0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ORCID</a:t>
            </a:r>
            <a:endParaRPr spc="-180" dirty="0">
              <a:hlinkClick r:id="rId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48378" y="1289283"/>
            <a:ext cx="7037832" cy="508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5837" y="6076675"/>
            <a:ext cx="207456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defTabSz="914400">
              <a:spcBef>
                <a:spcPts val="100"/>
              </a:spcBef>
            </a:pPr>
            <a:r>
              <a:rPr lang="en-US" dirty="0">
                <a:hlinkClick r:id="rId4"/>
              </a:rPr>
              <a:t>https://orcid.org/</a:t>
            </a:r>
            <a:r>
              <a:rPr lang="en-US" dirty="0"/>
              <a:t>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B0372AF5-C29B-4030-91EC-C6AB523E58E8}"/>
              </a:ext>
            </a:extLst>
          </p:cNvPr>
          <p:cNvSpPr txBox="1">
            <a:spLocks/>
          </p:cNvSpPr>
          <p:nvPr/>
        </p:nvSpPr>
        <p:spPr>
          <a:xfrm>
            <a:off x="1039852" y="1289283"/>
            <a:ext cx="3000677" cy="99719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914400">
              <a:buClr>
                <a:srgbClr val="004AFF"/>
              </a:buClr>
              <a:buFont typeface="Arial" panose="020B0604020202020204" pitchFamily="34" charset="0"/>
              <a:buChar char="•"/>
            </a:pPr>
            <a:r>
              <a:rPr lang="ru-RU" kern="0" dirty="0">
                <a:solidFill>
                  <a:sysClr val="windowText" lastClr="000000"/>
                </a:solidFill>
              </a:rPr>
              <a:t>Уникальный идентификатор автора</a:t>
            </a:r>
          </a:p>
          <a:p>
            <a:pPr marL="285750" indent="-285750" defTabSz="914400">
              <a:buClr>
                <a:srgbClr val="004AFF"/>
              </a:buClr>
              <a:buFont typeface="Arial" panose="020B0604020202020204" pitchFamily="34" charset="0"/>
              <a:buChar char="•"/>
            </a:pPr>
            <a:endParaRPr lang="ru-RU" kern="0" dirty="0">
              <a:solidFill>
                <a:sysClr val="windowText" lastClr="000000"/>
              </a:solidFill>
            </a:endParaRPr>
          </a:p>
          <a:p>
            <a:pPr marL="285750" indent="-285750" defTabSz="914400">
              <a:buClr>
                <a:srgbClr val="004AFF"/>
              </a:buClr>
              <a:buFont typeface="Arial" panose="020B0604020202020204" pitchFamily="34" charset="0"/>
              <a:buChar char="•"/>
            </a:pPr>
            <a:r>
              <a:rPr lang="ru-RU" kern="0" dirty="0">
                <a:solidFill>
                  <a:sysClr val="windowText" lastClr="000000"/>
                </a:solidFill>
              </a:rPr>
              <a:t>Решение проблемы </a:t>
            </a:r>
            <a:r>
              <a:rPr lang="ru-RU" kern="0" dirty="0" err="1">
                <a:solidFill>
                  <a:sysClr val="windowText" lastClr="000000"/>
                </a:solidFill>
              </a:rPr>
              <a:t>дизамбигуации</a:t>
            </a:r>
            <a:r>
              <a:rPr lang="ru-RU" kern="0" dirty="0">
                <a:solidFill>
                  <a:sysClr val="windowText" lastClr="000000"/>
                </a:solidFill>
              </a:rPr>
              <a:t> ученых </a:t>
            </a:r>
          </a:p>
          <a:p>
            <a:pPr marL="285750" indent="-285750" defTabSz="914400">
              <a:buClr>
                <a:srgbClr val="004AFF"/>
              </a:buClr>
              <a:buFont typeface="Arial" panose="020B0604020202020204" pitchFamily="34" charset="0"/>
              <a:buChar char="•"/>
            </a:pPr>
            <a:endParaRPr lang="ru-RU" kern="0" dirty="0">
              <a:solidFill>
                <a:sysClr val="windowText" lastClr="000000"/>
              </a:solidFill>
            </a:endParaRPr>
          </a:p>
          <a:p>
            <a:pPr marL="285750" indent="-285750" defTabSz="914400">
              <a:buClr>
                <a:srgbClr val="004AFF"/>
              </a:buClr>
              <a:buFont typeface="Arial" panose="020B0604020202020204" pitchFamily="34" charset="0"/>
              <a:buChar char="•"/>
            </a:pPr>
            <a:r>
              <a:rPr lang="ru-RU" kern="0" dirty="0">
                <a:solidFill>
                  <a:sysClr val="windowText" lastClr="000000"/>
                </a:solidFill>
              </a:rPr>
              <a:t>Можно добавлять различные публикации</a:t>
            </a:r>
          </a:p>
          <a:p>
            <a:pPr marL="285750" indent="-285750" defTabSz="914400">
              <a:buClr>
                <a:srgbClr val="004AFF"/>
              </a:buClr>
              <a:buFont typeface="Arial" panose="020B0604020202020204" pitchFamily="34" charset="0"/>
              <a:buChar char="•"/>
            </a:pPr>
            <a:endParaRPr lang="ru-RU" kern="0" dirty="0">
              <a:solidFill>
                <a:sysClr val="windowText" lastClr="000000"/>
              </a:solidFill>
            </a:endParaRPr>
          </a:p>
          <a:p>
            <a:pPr marL="285750" indent="-285750" defTabSz="914400">
              <a:buClr>
                <a:srgbClr val="004AFF"/>
              </a:buClr>
              <a:buFont typeface="Arial" panose="020B0604020202020204" pitchFamily="34" charset="0"/>
              <a:buChar char="•"/>
            </a:pPr>
            <a:r>
              <a:rPr lang="ru-RU" kern="0" dirty="0">
                <a:solidFill>
                  <a:sysClr val="windowText" lastClr="000000"/>
                </a:solidFill>
              </a:rPr>
              <a:t>Требуется при подаче статьи в международный журнал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6884" y="429915"/>
            <a:ext cx="8195972" cy="434093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>
              <a:lnSpc>
                <a:spcPts val="3060"/>
              </a:lnSpc>
              <a:spcBef>
                <a:spcPts val="650"/>
              </a:spcBef>
            </a:pPr>
            <a:r>
              <a:rPr lang="ru-RU" sz="1800" kern="1200" dirty="0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 автора </a:t>
            </a:r>
            <a:r>
              <a:rPr sz="1800" kern="1200" dirty="0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ORCID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0D477E-8FA4-46B0-9087-6C28A96D2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450" y="1289917"/>
            <a:ext cx="7861100" cy="5173682"/>
          </a:xfrm>
          <a:prstGeom prst="rect">
            <a:avLst/>
          </a:prstGeom>
        </p:spPr>
      </p:pic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0A299FC2-BD94-4326-8A93-934340389294}"/>
              </a:ext>
            </a:extLst>
          </p:cNvPr>
          <p:cNvSpPr/>
          <p:nvPr/>
        </p:nvSpPr>
        <p:spPr>
          <a:xfrm>
            <a:off x="4192071" y="1714057"/>
            <a:ext cx="1645203" cy="380557"/>
          </a:xfrm>
          <a:prstGeom prst="roundRect">
            <a:avLst/>
          </a:prstGeom>
          <a:noFill/>
          <a:ln w="57150">
            <a:solidFill>
              <a:srgbClr val="FF4E3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15FD9250-6220-43D9-A2EF-F3039EB8E21D}"/>
              </a:ext>
            </a:extLst>
          </p:cNvPr>
          <p:cNvSpPr/>
          <p:nvPr/>
        </p:nvSpPr>
        <p:spPr>
          <a:xfrm>
            <a:off x="4192071" y="3238721"/>
            <a:ext cx="2442645" cy="380557"/>
          </a:xfrm>
          <a:prstGeom prst="roundRect">
            <a:avLst/>
          </a:prstGeom>
          <a:noFill/>
          <a:ln w="57150">
            <a:solidFill>
              <a:srgbClr val="FF4E3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55D4F7CD-F5B4-44A9-90C8-9F9C5E1980F8}"/>
              </a:ext>
            </a:extLst>
          </p:cNvPr>
          <p:cNvSpPr/>
          <p:nvPr/>
        </p:nvSpPr>
        <p:spPr>
          <a:xfrm>
            <a:off x="4192072" y="5841095"/>
            <a:ext cx="1230534" cy="380557"/>
          </a:xfrm>
          <a:prstGeom prst="roundRect">
            <a:avLst/>
          </a:prstGeom>
          <a:noFill/>
          <a:ln w="57150">
            <a:solidFill>
              <a:srgbClr val="FF4E3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89480081-593A-43DB-BBFD-1D1040BB2018}"/>
              </a:ext>
            </a:extLst>
          </p:cNvPr>
          <p:cNvSpPr/>
          <p:nvPr/>
        </p:nvSpPr>
        <p:spPr>
          <a:xfrm>
            <a:off x="2165450" y="5592892"/>
            <a:ext cx="1645203" cy="542094"/>
          </a:xfrm>
          <a:prstGeom prst="roundRect">
            <a:avLst/>
          </a:prstGeom>
          <a:noFill/>
          <a:ln w="57150">
            <a:solidFill>
              <a:srgbClr val="FF4E3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564E4C-2F56-4EF7-BC6C-595727C9E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9051" y="2186061"/>
            <a:ext cx="1591312" cy="281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4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0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6730" y="2074363"/>
            <a:ext cx="2878618" cy="2795349"/>
          </a:xfrm>
          <a:prstGeom prst="ellipse">
            <a:avLst/>
          </a:prstGeom>
          <a:solidFill>
            <a:srgbClr val="00B19C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Публичный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профиль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600" dirty="0">
                <a:solidFill>
                  <a:srgbClr val="FFFFFF"/>
                </a:solidFill>
                <a:latin typeface="+mj-lt"/>
                <a:cs typeface="+mj-cs"/>
              </a:rPr>
              <a:t>автора</a:t>
            </a:r>
            <a:r>
              <a:rPr lang="en-US" sz="2600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ru-RU" sz="2600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+mj-lt"/>
                <a:cs typeface="+mj-cs"/>
              </a:rPr>
              <a:t>ResearcherID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192749-0309-4B84-910A-33CECE402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814" y="132890"/>
            <a:ext cx="7154273" cy="65922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39AC32-EA28-42D5-B861-5824A8B4F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605" y="2294649"/>
            <a:ext cx="5782482" cy="30865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44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>
            <a:extLst>
              <a:ext uri="{FF2B5EF4-FFF2-40B4-BE49-F238E27FC236}">
                <a16:creationId xmlns:a16="http://schemas.microsoft.com/office/drawing/2014/main" id="{54A1D72A-ABD8-4646-BE9C-0F77BB2DC86D}"/>
              </a:ext>
            </a:extLst>
          </p:cNvPr>
          <p:cNvSpPr/>
          <p:nvPr/>
        </p:nvSpPr>
        <p:spPr>
          <a:xfrm>
            <a:off x="6248400" y="1487113"/>
            <a:ext cx="5144247" cy="3608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BF07A2F-DF2D-4A08-856B-B8AF0E539F2F}"/>
              </a:ext>
            </a:extLst>
          </p:cNvPr>
          <p:cNvSpPr/>
          <p:nvPr/>
        </p:nvSpPr>
        <p:spPr>
          <a:xfrm>
            <a:off x="8255000" y="5395914"/>
            <a:ext cx="1125538" cy="509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sz="135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64" name="object 5">
            <a:extLst>
              <a:ext uri="{FF2B5EF4-FFF2-40B4-BE49-F238E27FC236}">
                <a16:creationId xmlns:a16="http://schemas.microsoft.com/office/drawing/2014/main" id="{C306C58A-5D1D-48F8-BFCF-1FE1721EDBE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59921" y="625668"/>
            <a:ext cx="2679700" cy="28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9049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5"/>
              </a:spcBef>
            </a:pPr>
            <a:r>
              <a:rPr lang="ru-RU" altLang="ru-RU" sz="2000" dirty="0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Сертификаты</a:t>
            </a:r>
          </a:p>
        </p:txBody>
      </p:sp>
      <p:sp>
        <p:nvSpPr>
          <p:cNvPr id="40965" name="object 6">
            <a:extLst>
              <a:ext uri="{FF2B5EF4-FFF2-40B4-BE49-F238E27FC236}">
                <a16:creationId xmlns:a16="http://schemas.microsoft.com/office/drawing/2014/main" id="{5A08A583-2008-474E-B9ED-738B13353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371" y="1298575"/>
            <a:ext cx="3668712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525" rIns="0" bIns="0">
            <a:spAutoFit/>
          </a:bodyPr>
          <a:lstStyle>
            <a:lvl1pPr marL="9525">
              <a:tabLst>
                <a:tab pos="144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44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44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44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44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263"/>
              </a:spcBef>
              <a:buClr>
                <a:srgbClr val="00AF50"/>
              </a:buClr>
              <a:buSzPct val="94000"/>
            </a:pPr>
            <a:r>
              <a:rPr lang="ru-RU" altLang="ru-RU" sz="1600" dirty="0">
                <a:solidFill>
                  <a:srgbClr val="585858"/>
                </a:solidFill>
              </a:rPr>
              <a:t>Условия получения:</a:t>
            </a:r>
          </a:p>
          <a:p>
            <a:pPr>
              <a:lnSpc>
                <a:spcPct val="150000"/>
              </a:lnSpc>
              <a:spcBef>
                <a:spcPts val="1263"/>
              </a:spcBef>
              <a:buClr>
                <a:srgbClr val="00AF50"/>
              </a:buClr>
              <a:buSzPct val="94000"/>
              <a:buFont typeface="Wingdings" panose="05000000000000000000" pitchFamily="2" charset="2"/>
              <a:buChar char="v"/>
            </a:pPr>
            <a:r>
              <a:rPr lang="ru-RU" altLang="ru-RU" sz="1600" dirty="0">
                <a:solidFill>
                  <a:srgbClr val="585858"/>
                </a:solidFill>
              </a:rPr>
              <a:t>3 разных вебинара </a:t>
            </a:r>
            <a:r>
              <a:rPr lang="ru-RU" altLang="ru-RU" sz="1600" b="1" dirty="0">
                <a:solidFill>
                  <a:srgbClr val="585858"/>
                </a:solidFill>
              </a:rPr>
              <a:t>в одной серии</a:t>
            </a:r>
            <a:endParaRPr lang="ru-RU" altLang="ru-RU" sz="1600" b="1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Bef>
                <a:spcPts val="325"/>
              </a:spcBef>
              <a:buClr>
                <a:srgbClr val="00AF50"/>
              </a:buClr>
              <a:buSzPct val="94000"/>
              <a:buFont typeface="Wingdings" panose="05000000000000000000" pitchFamily="2" charset="2"/>
              <a:buChar char="v"/>
            </a:pPr>
            <a:r>
              <a:rPr lang="ru-RU" altLang="ru-RU" sz="1600" dirty="0">
                <a:solidFill>
                  <a:srgbClr val="585858"/>
                </a:solidFill>
              </a:rPr>
              <a:t>Посещение не менее 90 %  времени каждого семинара</a:t>
            </a:r>
            <a:endParaRPr lang="ru-RU" altLang="ru-RU" sz="16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Bef>
                <a:spcPts val="325"/>
              </a:spcBef>
              <a:buClr>
                <a:srgbClr val="00AF50"/>
              </a:buClr>
              <a:buSzPct val="94000"/>
              <a:buFont typeface="Wingdings" panose="05000000000000000000" pitchFamily="2" charset="2"/>
              <a:buChar char="v"/>
            </a:pPr>
            <a:r>
              <a:rPr lang="ru-RU" altLang="ru-RU" sz="1600" dirty="0">
                <a:solidFill>
                  <a:srgbClr val="585858"/>
                </a:solidFill>
              </a:rPr>
              <a:t>Регистрация с одной электронной почты</a:t>
            </a:r>
            <a:endParaRPr lang="ru-RU" altLang="ru-RU" sz="1600" dirty="0">
              <a:solidFill>
                <a:srgbClr val="000000"/>
              </a:solidFill>
            </a:endParaRPr>
          </a:p>
          <a:p>
            <a:pPr>
              <a:spcBef>
                <a:spcPts val="288"/>
              </a:spcBef>
              <a:buClr>
                <a:srgbClr val="00AF50"/>
              </a:buClr>
              <a:buSzPct val="95000"/>
              <a:buFont typeface="Wingdings" panose="05000000000000000000" pitchFamily="2" charset="2"/>
              <a:buChar char=""/>
            </a:pPr>
            <a:endParaRPr lang="ru-RU" altLang="ru-RU" sz="1600" dirty="0">
              <a:solidFill>
                <a:srgbClr val="585858"/>
              </a:solidFill>
            </a:endParaRPr>
          </a:p>
          <a:p>
            <a:pPr>
              <a:spcBef>
                <a:spcPts val="288"/>
              </a:spcBef>
              <a:buClr>
                <a:srgbClr val="00AF50"/>
              </a:buClr>
              <a:buSzPct val="95000"/>
              <a:buFont typeface="Wingdings" panose="05000000000000000000" pitchFamily="2" charset="2"/>
              <a:buChar char=""/>
            </a:pPr>
            <a:endParaRPr lang="ru-RU" altLang="ru-RU" sz="1600" dirty="0">
              <a:solidFill>
                <a:srgbClr val="585858"/>
              </a:solidFill>
            </a:endParaRPr>
          </a:p>
          <a:p>
            <a:pPr>
              <a:spcBef>
                <a:spcPts val="288"/>
              </a:spcBef>
              <a:buClr>
                <a:srgbClr val="00AF50"/>
              </a:buClr>
              <a:buSzPct val="95000"/>
            </a:pPr>
            <a:r>
              <a:rPr lang="ru-RU" altLang="ru-RU" sz="1600" dirty="0">
                <a:solidFill>
                  <a:srgbClr val="585858"/>
                </a:solidFill>
              </a:rPr>
              <a:t>Ссылка на сертификат в </a:t>
            </a:r>
            <a:r>
              <a:rPr lang="ru-RU" altLang="ru-RU" sz="1600" dirty="0" err="1">
                <a:solidFill>
                  <a:srgbClr val="585858"/>
                </a:solidFill>
              </a:rPr>
              <a:t>pdf</a:t>
            </a:r>
            <a:r>
              <a:rPr lang="ru-RU" altLang="ru-RU" sz="1600" dirty="0">
                <a:solidFill>
                  <a:srgbClr val="000000"/>
                </a:solidFill>
              </a:rPr>
              <a:t> </a:t>
            </a:r>
            <a:r>
              <a:rPr lang="ru-RU" altLang="ru-RU" sz="1600" dirty="0">
                <a:solidFill>
                  <a:srgbClr val="585858"/>
                </a:solidFill>
              </a:rPr>
              <a:t>будет выслана не позднее, чем через месяц после окончания всех вебинаров</a:t>
            </a:r>
            <a:endParaRPr lang="en-US" altLang="ru-RU" sz="1600" dirty="0">
              <a:solidFill>
                <a:srgbClr val="585858"/>
              </a:solidFill>
            </a:endParaRPr>
          </a:p>
          <a:p>
            <a:pPr>
              <a:spcBef>
                <a:spcPts val="288"/>
              </a:spcBef>
              <a:buClr>
                <a:srgbClr val="00AF50"/>
              </a:buClr>
              <a:buSzPct val="95000"/>
            </a:pPr>
            <a:endParaRPr lang="ru-RU" altLang="ru-RU" sz="1600" dirty="0">
              <a:solidFill>
                <a:srgbClr val="585858"/>
              </a:solidFill>
            </a:endParaRPr>
          </a:p>
          <a:p>
            <a:pPr>
              <a:spcBef>
                <a:spcPts val="288"/>
              </a:spcBef>
              <a:buClr>
                <a:srgbClr val="00AF50"/>
              </a:buClr>
              <a:buSzPct val="95000"/>
            </a:pPr>
            <a:r>
              <a:rPr lang="ru-RU" altLang="ru-RU" sz="1600" dirty="0">
                <a:solidFill>
                  <a:srgbClr val="585858"/>
                </a:solidFill>
              </a:rPr>
              <a:t>Проверяйте папку Спам!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EE82BC0B-DB95-4B0D-8D2F-A518B7D0F805}"/>
              </a:ext>
            </a:extLst>
          </p:cNvPr>
          <p:cNvSpPr txBox="1"/>
          <p:nvPr/>
        </p:nvSpPr>
        <p:spPr>
          <a:xfrm>
            <a:off x="6489512" y="3065977"/>
            <a:ext cx="2635437" cy="20823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23336" rIns="0" bIns="0">
            <a:spAutoFit/>
          </a:bodyPr>
          <a:lstStyle/>
          <a:p>
            <a:pPr marL="68580">
              <a:spcBef>
                <a:spcPts val="183"/>
              </a:spcBef>
              <a:defRPr/>
            </a:pPr>
            <a:r>
              <a:rPr sz="1200" spc="-139" dirty="0" err="1">
                <a:solidFill>
                  <a:srgbClr val="CF005B"/>
                </a:solidFill>
                <a:latin typeface="Arial"/>
                <a:cs typeface="Arial"/>
              </a:rPr>
              <a:t>Тут</a:t>
            </a:r>
            <a:r>
              <a:rPr sz="1200" spc="-139" dirty="0">
                <a:solidFill>
                  <a:srgbClr val="CF005B"/>
                </a:solidFill>
                <a:latin typeface="Arial"/>
                <a:cs typeface="Arial"/>
              </a:rPr>
              <a:t> </a:t>
            </a:r>
            <a:r>
              <a:rPr lang="ru-RU" sz="1200" spc="-139" dirty="0">
                <a:solidFill>
                  <a:srgbClr val="CF005B"/>
                </a:solidFill>
                <a:latin typeface="Arial"/>
                <a:cs typeface="Arial"/>
              </a:rPr>
              <a:t> </a:t>
            </a:r>
            <a:r>
              <a:rPr sz="1200" spc="-53" dirty="0" err="1">
                <a:solidFill>
                  <a:srgbClr val="CF005B"/>
                </a:solidFill>
                <a:latin typeface="Arial"/>
                <a:cs typeface="Arial"/>
              </a:rPr>
              <a:t>может</a:t>
            </a:r>
            <a:r>
              <a:rPr sz="1200" spc="-49" dirty="0">
                <a:solidFill>
                  <a:srgbClr val="CF005B"/>
                </a:solidFill>
                <a:latin typeface="Arial"/>
                <a:cs typeface="Arial"/>
              </a:rPr>
              <a:t> </a:t>
            </a:r>
            <a:r>
              <a:rPr sz="1200" spc="-75" dirty="0" err="1">
                <a:solidFill>
                  <a:srgbClr val="CF005B"/>
                </a:solidFill>
                <a:latin typeface="Arial"/>
                <a:cs typeface="Arial"/>
              </a:rPr>
              <a:t>быть</a:t>
            </a:r>
            <a:r>
              <a:rPr lang="ru-RU" sz="1200" spc="-75" dirty="0">
                <a:solidFill>
                  <a:srgbClr val="CF005B"/>
                </a:solidFill>
                <a:latin typeface="Arial"/>
                <a:cs typeface="Arial"/>
              </a:rPr>
              <a:t> </a:t>
            </a:r>
            <a:r>
              <a:rPr lang="ru-RU" sz="1200" spc="-120" dirty="0">
                <a:solidFill>
                  <a:srgbClr val="CF005B"/>
                </a:solidFill>
                <a:latin typeface="Arial"/>
                <a:cs typeface="Arial"/>
              </a:rPr>
              <a:t>Ваше имя</a:t>
            </a:r>
            <a:r>
              <a:rPr sz="1200" spc="-71" dirty="0">
                <a:solidFill>
                  <a:srgbClr val="CF005B"/>
                </a:solidFill>
                <a:latin typeface="Arial"/>
                <a:cs typeface="Arial"/>
              </a:rPr>
              <a:t>!</a:t>
            </a:r>
            <a:endParaRPr sz="1200" dirty="0">
              <a:solidFill>
                <a:srgbClr val="CF005B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320C84-9BEA-8340-B217-86D34D5D8E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1168" y="2532856"/>
            <a:ext cx="9354932" cy="1792288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ru-RU" altLang="ru-RU" sz="4400" cap="all" dirty="0">
                <a:solidFill>
                  <a:srgbClr val="CF005B"/>
                </a:solidFill>
                <a:latin typeface="Arial"/>
                <a:cs typeface="Arial"/>
              </a:rPr>
              <a:t>Профиль автора </a:t>
            </a:r>
            <a:r>
              <a:rPr lang="en-US" altLang="ru-RU" sz="4400" cap="all" dirty="0">
                <a:solidFill>
                  <a:srgbClr val="004AFF"/>
                </a:solidFill>
                <a:latin typeface="Arial"/>
                <a:cs typeface="Arial"/>
              </a:rPr>
              <a:t>researcher ID</a:t>
            </a:r>
            <a:r>
              <a:rPr lang="ru-RU" altLang="ru-RU" sz="4400" cap="all" dirty="0">
                <a:solidFill>
                  <a:srgbClr val="004AFF"/>
                </a:solidFill>
                <a:latin typeface="Arial"/>
                <a:cs typeface="Arial"/>
              </a:rPr>
              <a:t> </a:t>
            </a:r>
            <a:endParaRPr lang="en-US" altLang="ru-RU" sz="4400" cap="all" dirty="0">
              <a:solidFill>
                <a:srgbClr val="004AFF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ru-RU" altLang="ru-RU" sz="4400" cap="all" dirty="0">
                <a:solidFill>
                  <a:srgbClr val="CF005B"/>
                </a:solidFill>
                <a:latin typeface="Arial"/>
                <a:cs typeface="Arial"/>
              </a:rPr>
              <a:t>теперь в </a:t>
            </a:r>
            <a:endParaRPr lang="en-US" altLang="ru-RU" sz="4400" cap="all" dirty="0">
              <a:solidFill>
                <a:srgbClr val="CF005B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en-US" altLang="ru-RU" sz="4400" cap="all" dirty="0" err="1">
                <a:solidFill>
                  <a:srgbClr val="004AFF"/>
                </a:solidFill>
                <a:latin typeface="Arial"/>
                <a:cs typeface="Arial"/>
              </a:rPr>
              <a:t>publons</a:t>
            </a:r>
            <a:endParaRPr lang="en-US" altLang="ru-RU" sz="4400" cap="all" dirty="0">
              <a:solidFill>
                <a:srgbClr val="004A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2810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C1B983-2579-41E3-AF03-72194DDA9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625" y="1358716"/>
            <a:ext cx="9586750" cy="40076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EB669A6-21E7-435E-BF66-2FA0E3168F12}"/>
              </a:ext>
            </a:extLst>
          </p:cNvPr>
          <p:cNvSpPr/>
          <p:nvPr/>
        </p:nvSpPr>
        <p:spPr>
          <a:xfrm>
            <a:off x="5285100" y="5384649"/>
            <a:ext cx="1578408" cy="973744"/>
          </a:xfrm>
          <a:prstGeom prst="rect">
            <a:avLst/>
          </a:prstGeom>
          <a:noFill/>
          <a:ln w="57150">
            <a:solidFill>
              <a:srgbClr val="FF4E3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276" name="Title 4">
            <a:extLst>
              <a:ext uri="{FF2B5EF4-FFF2-40B4-BE49-F238E27FC236}">
                <a16:creationId xmlns:a16="http://schemas.microsoft.com/office/drawing/2014/main" id="{899BC1B5-C4D9-43D6-B123-C061381CA5F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18519" y="597031"/>
            <a:ext cx="8102600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 к </a:t>
            </a:r>
            <a:r>
              <a:rPr lang="en-US" altLang="ru-RU" dirty="0" err="1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Publons</a:t>
            </a:r>
            <a:endParaRPr lang="en-US" altLang="ru-RU" dirty="0">
              <a:solidFill>
                <a:srgbClr val="004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2CFE2F-CA44-4B67-A8CA-E22CFD2DF3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8213" y="255914"/>
            <a:ext cx="2697162" cy="110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02EE89-8F22-4CE4-8276-F928E9C5FFA9}"/>
              </a:ext>
            </a:extLst>
          </p:cNvPr>
          <p:cNvSpPr/>
          <p:nvPr/>
        </p:nvSpPr>
        <p:spPr>
          <a:xfrm>
            <a:off x="8769427" y="1222377"/>
            <a:ext cx="903384" cy="609601"/>
          </a:xfrm>
          <a:prstGeom prst="rect">
            <a:avLst/>
          </a:prstGeom>
          <a:noFill/>
          <a:ln w="57150">
            <a:solidFill>
              <a:srgbClr val="FF4E3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4E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57B238-D8A5-4FA7-9104-E3830E9EF4D1}"/>
              </a:ext>
            </a:extLst>
          </p:cNvPr>
          <p:cNvSpPr txBox="1"/>
          <p:nvPr/>
        </p:nvSpPr>
        <p:spPr>
          <a:xfrm>
            <a:off x="5181600" y="5464748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4AFF"/>
                </a:solidFill>
              </a:rPr>
              <a:t>Или </a:t>
            </a:r>
            <a:endParaRPr lang="en-US" b="1" dirty="0">
              <a:solidFill>
                <a:srgbClr val="004AFF"/>
              </a:solidFill>
            </a:endParaRPr>
          </a:p>
          <a:p>
            <a:pPr algn="ctr"/>
            <a:r>
              <a:rPr lang="en-US" b="1" dirty="0">
                <a:solidFill>
                  <a:srgbClr val="004AFF"/>
                </a:solidFill>
              </a:rPr>
              <a:t>publons.com</a:t>
            </a:r>
            <a:endParaRPr lang="ru-RU" b="1" dirty="0">
              <a:solidFill>
                <a:srgbClr val="004A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93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7BF485-5C8F-4138-AA0E-AB7499DA0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977" y="1314982"/>
            <a:ext cx="4867954" cy="33723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69" name="Google Shape;869;p121"/>
          <p:cNvSpPr txBox="1">
            <a:spLocks noGrp="1"/>
          </p:cNvSpPr>
          <p:nvPr>
            <p:ph type="title"/>
          </p:nvPr>
        </p:nvSpPr>
        <p:spPr>
          <a:xfrm>
            <a:off x="1136036" y="604843"/>
            <a:ext cx="113608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2000" b="1" dirty="0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в </a:t>
            </a:r>
            <a:r>
              <a:rPr lang="en-US" sz="2000" b="1" dirty="0" err="1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Publons</a:t>
            </a:r>
            <a:endParaRPr sz="2000" b="1" dirty="0">
              <a:solidFill>
                <a:srgbClr val="004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7" name="Google Shape;867;p121"/>
          <p:cNvSpPr txBox="1">
            <a:spLocks noGrp="1"/>
          </p:cNvSpPr>
          <p:nvPr>
            <p:ph type="body" idx="1"/>
          </p:nvPr>
        </p:nvSpPr>
        <p:spPr>
          <a:xfrm>
            <a:off x="7508476" y="1150385"/>
            <a:ext cx="4033737" cy="417349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86262" indent="0" algn="ctr">
              <a:buNone/>
            </a:pPr>
            <a:r>
              <a:rPr lang="ru-RU" b="1" dirty="0">
                <a:solidFill>
                  <a:srgbClr val="CF005B"/>
                </a:solidFill>
              </a:rPr>
              <a:t>ВАЖНО:</a:t>
            </a:r>
          </a:p>
          <a:p>
            <a:pPr marL="0" indent="0">
              <a:buNone/>
            </a:pPr>
            <a:r>
              <a:rPr lang="ru-RU" dirty="0">
                <a:solidFill>
                  <a:srgbClr val="CF005B"/>
                </a:solidFill>
              </a:rPr>
              <a:t>Если у вас </a:t>
            </a:r>
            <a:r>
              <a:rPr lang="ru-RU" b="1" dirty="0">
                <a:solidFill>
                  <a:srgbClr val="CF005B"/>
                </a:solidFill>
              </a:rPr>
              <a:t>уже есть регистрация </a:t>
            </a:r>
            <a:r>
              <a:rPr lang="ru-RU" dirty="0">
                <a:solidFill>
                  <a:srgbClr val="CF005B"/>
                </a:solidFill>
              </a:rPr>
              <a:t>в </a:t>
            </a:r>
          </a:p>
          <a:p>
            <a:pPr marL="342900" indent="-342900">
              <a:buClr>
                <a:srgbClr val="004AFF"/>
              </a:buClr>
            </a:pPr>
            <a:r>
              <a:rPr lang="en-US" dirty="0">
                <a:solidFill>
                  <a:srgbClr val="CF005B"/>
                </a:solidFill>
              </a:rPr>
              <a:t>Web of Science</a:t>
            </a:r>
          </a:p>
          <a:p>
            <a:pPr marL="342900" indent="-342900">
              <a:buClr>
                <a:srgbClr val="004AFF"/>
              </a:buClr>
            </a:pPr>
            <a:r>
              <a:rPr lang="en-US" dirty="0">
                <a:solidFill>
                  <a:srgbClr val="CF005B"/>
                </a:solidFill>
              </a:rPr>
              <a:t>EndNote</a:t>
            </a:r>
          </a:p>
          <a:p>
            <a:pPr marL="342900" indent="-342900">
              <a:buClr>
                <a:srgbClr val="004AFF"/>
              </a:buClr>
            </a:pPr>
            <a:r>
              <a:rPr lang="en-US" dirty="0" err="1">
                <a:solidFill>
                  <a:srgbClr val="CF005B"/>
                </a:solidFill>
              </a:rPr>
              <a:t>ResearcherID</a:t>
            </a:r>
            <a:endParaRPr lang="en-US" dirty="0">
              <a:solidFill>
                <a:srgbClr val="CF005B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CF005B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CF005B"/>
                </a:solidFill>
              </a:rPr>
              <a:t>можно и нужно заходить </a:t>
            </a:r>
            <a:r>
              <a:rPr lang="ru-RU" dirty="0">
                <a:solidFill>
                  <a:srgbClr val="CF005B"/>
                </a:solidFill>
              </a:rPr>
              <a:t>по этому логину и паролю!</a:t>
            </a:r>
            <a:endParaRPr dirty="0">
              <a:solidFill>
                <a:srgbClr val="CF005B"/>
              </a:solidFill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E1534F8B-8189-4FCC-B5D7-A289ED1B92C6}"/>
              </a:ext>
            </a:extLst>
          </p:cNvPr>
          <p:cNvSpPr/>
          <p:nvPr/>
        </p:nvSpPr>
        <p:spPr>
          <a:xfrm>
            <a:off x="3579230" y="1772594"/>
            <a:ext cx="1204644" cy="7636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D49E266-398E-4B67-AF3B-75C8358F2BF5}"/>
              </a:ext>
            </a:extLst>
          </p:cNvPr>
          <p:cNvCxnSpPr>
            <a:cxnSpLocks/>
          </p:cNvCxnSpPr>
          <p:nvPr/>
        </p:nvCxnSpPr>
        <p:spPr>
          <a:xfrm flipH="1">
            <a:off x="4783875" y="2018370"/>
            <a:ext cx="250902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59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7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117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000000"/>
                </a:solidFill>
              </a:rPr>
              <a:pPr defTabSz="1219170">
                <a:buClr>
                  <a:srgbClr val="000000"/>
                </a:buClr>
              </a:pPr>
              <a:t>23</a:t>
            </a:fld>
            <a:endParaRPr kern="0">
              <a:solidFill>
                <a:srgbClr val="000000"/>
              </a:solidFill>
            </a:endParaRPr>
          </a:p>
        </p:txBody>
      </p:sp>
      <p:sp>
        <p:nvSpPr>
          <p:cNvPr id="823" name="Google Shape;823;p117"/>
          <p:cNvSpPr txBox="1">
            <a:spLocks noGrp="1"/>
          </p:cNvSpPr>
          <p:nvPr>
            <p:ph type="title"/>
          </p:nvPr>
        </p:nvSpPr>
        <p:spPr>
          <a:xfrm>
            <a:off x="1061802" y="613121"/>
            <a:ext cx="85164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800"/>
            </a:pPr>
            <a:r>
              <a:rPr lang="ru-RU" sz="2000" dirty="0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профиль в </a:t>
            </a:r>
            <a:r>
              <a:rPr lang="en" sz="2000" dirty="0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Publons </a:t>
            </a:r>
            <a:endParaRPr sz="2000" dirty="0">
              <a:solidFill>
                <a:srgbClr val="004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ts val="800"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4" name="Google Shape;824;p117"/>
          <p:cNvSpPr txBox="1"/>
          <p:nvPr/>
        </p:nvSpPr>
        <p:spPr>
          <a:xfrm>
            <a:off x="333339" y="800675"/>
            <a:ext cx="10952800" cy="6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pPr defTabSz="1219170">
              <a:buClr>
                <a:srgbClr val="000000"/>
              </a:buClr>
              <a:buSzPts val="800"/>
            </a:pP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5" name="Google Shape;825;p117"/>
          <p:cNvPicPr preferRelativeResize="0"/>
          <p:nvPr/>
        </p:nvPicPr>
        <p:blipFill rotWithShape="1">
          <a:blip r:embed="rId3">
            <a:alphaModFix/>
          </a:blip>
          <a:srcRect t="5418" b="17941"/>
          <a:stretch/>
        </p:blipFill>
        <p:spPr>
          <a:xfrm>
            <a:off x="502834" y="1395067"/>
            <a:ext cx="4971865" cy="396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826" name="Google Shape;826;p117"/>
          <p:cNvCxnSpPr/>
          <p:nvPr/>
        </p:nvCxnSpPr>
        <p:spPr>
          <a:xfrm>
            <a:off x="5581555" y="1526181"/>
            <a:ext cx="456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827" name="Google Shape;827;p117"/>
          <p:cNvPicPr preferRelativeResize="0"/>
          <p:nvPr/>
        </p:nvPicPr>
        <p:blipFill rotWithShape="1">
          <a:blip r:embed="rId4">
            <a:alphaModFix/>
          </a:blip>
          <a:srcRect t="3241" b="20118"/>
          <a:stretch/>
        </p:blipFill>
        <p:spPr>
          <a:xfrm>
            <a:off x="6181733" y="1395067"/>
            <a:ext cx="4998768" cy="396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28" name="Google Shape;828;p117"/>
          <p:cNvSpPr txBox="1"/>
          <p:nvPr/>
        </p:nvSpPr>
        <p:spPr>
          <a:xfrm>
            <a:off x="973182" y="2180694"/>
            <a:ext cx="4271105" cy="4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pPr defTabSz="1219170">
              <a:buClr>
                <a:srgbClr val="000000"/>
              </a:buClr>
              <a:buSzPts val="800"/>
            </a:pPr>
            <a:r>
              <a:rPr lang="ru-RU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Создание нового профиля ученого, благодаря переносу данных из </a:t>
            </a:r>
            <a:r>
              <a:rPr lang="en-US" sz="28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ResercherID</a:t>
            </a:r>
            <a:r>
              <a:rPr lang="en-U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</a:t>
            </a:r>
            <a:r>
              <a:rPr lang="en-US" sz="28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Publons</a:t>
            </a:r>
            <a:r>
              <a:rPr lang="ru-RU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Автоматическое перенаправление на новый сайт.</a:t>
            </a:r>
            <a:endParaRPr lang="en-US" sz="28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9" name="Google Shape;829;p117"/>
          <p:cNvGrpSpPr/>
          <p:nvPr/>
        </p:nvGrpSpPr>
        <p:grpSpPr>
          <a:xfrm>
            <a:off x="5298395" y="2179900"/>
            <a:ext cx="5851352" cy="4239845"/>
            <a:chOff x="3973796" y="1634925"/>
            <a:chExt cx="4388514" cy="3179884"/>
          </a:xfrm>
        </p:grpSpPr>
        <p:sp>
          <p:nvSpPr>
            <p:cNvPr id="830" name="Google Shape;830;p117"/>
            <p:cNvSpPr/>
            <p:nvPr/>
          </p:nvSpPr>
          <p:spPr>
            <a:xfrm>
              <a:off x="3978441" y="1779409"/>
              <a:ext cx="4383600" cy="3035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800"/>
              </a:pPr>
              <a:endParaRPr sz="1467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1" name="Google Shape;831;p117"/>
            <p:cNvSpPr/>
            <p:nvPr/>
          </p:nvSpPr>
          <p:spPr>
            <a:xfrm>
              <a:off x="3973796" y="1770204"/>
              <a:ext cx="4383600" cy="2634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067" b="1" kern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ResearcherID</a:t>
              </a:r>
              <a:endParaRPr sz="1067" b="1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17"/>
            <p:cNvSpPr txBox="1"/>
            <p:nvPr/>
          </p:nvSpPr>
          <p:spPr>
            <a:xfrm>
              <a:off x="5536565" y="2451746"/>
              <a:ext cx="2693400" cy="225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91433" rIns="91433" bIns="914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933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On 1 April 2019, </a:t>
              </a:r>
              <a:r>
                <a:rPr lang="en" sz="933" u="sng" kern="0">
                  <a:solidFill>
                    <a:srgbClr val="1155CC"/>
                  </a:solidFill>
                  <a:latin typeface="Roboto"/>
                  <a:ea typeface="Roboto"/>
                  <a:cs typeface="Roboto"/>
                  <a:sym typeface="Roboto"/>
                  <a:hlinkClick r:id="rId5"/>
                </a:rPr>
                <a:t>ResearcherID moved to Publons</a:t>
              </a:r>
              <a:r>
                <a:rPr lang="en" sz="933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 </a:t>
              </a:r>
              <a:endParaRPr sz="933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</a:pPr>
              <a:endParaRPr sz="933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</a:pPr>
              <a:r>
                <a:rPr lang="en" sz="933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Publons is the new environment where you can benefit from the improved </a:t>
              </a:r>
              <a:r>
                <a:rPr lang="en" sz="933" i="1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Web of Science ResearcherID</a:t>
              </a:r>
              <a:r>
                <a:rPr lang="en" sz="933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add your publications, track your citations, and manage your presence across Web of Science.</a:t>
              </a:r>
              <a:br>
                <a:rPr lang="en" sz="933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933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" sz="933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933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Sign in with your usual details to see your ResearcherID profile on Publons. If you do not have a ResearcherID, </a:t>
              </a:r>
              <a:r>
                <a:rPr lang="en" sz="933" u="sng" kern="0">
                  <a:solidFill>
                    <a:srgbClr val="1155CC"/>
                  </a:solidFill>
                  <a:latin typeface="Roboto"/>
                  <a:ea typeface="Roboto"/>
                  <a:cs typeface="Roboto"/>
                  <a:sym typeface="Roboto"/>
                  <a:hlinkClick r:id="rId6"/>
                </a:rPr>
                <a:t>register</a:t>
              </a:r>
              <a:r>
                <a:rPr lang="en" sz="933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with Publons now.</a:t>
              </a:r>
              <a:endParaRPr sz="933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</a:pPr>
              <a:endParaRPr sz="933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</a:pPr>
              <a:r>
                <a:rPr lang="en" sz="933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If you have any questions, please see the  </a:t>
              </a:r>
              <a:r>
                <a:rPr lang="en" sz="933" u="sng" kern="0">
                  <a:solidFill>
                    <a:srgbClr val="1155CC"/>
                  </a:solidFill>
                  <a:latin typeface="Roboto"/>
                  <a:ea typeface="Roboto"/>
                  <a:cs typeface="Roboto"/>
                  <a:sym typeface="Roboto"/>
                  <a:hlinkClick r:id="rId7"/>
                </a:rPr>
                <a:t>ResearcherID-Publons FAQs</a:t>
              </a:r>
              <a:r>
                <a:rPr lang="en" sz="933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or contact </a:t>
              </a:r>
              <a:r>
                <a:rPr lang="en" sz="933" u="sng" kern="0">
                  <a:solidFill>
                    <a:srgbClr val="1155CC"/>
                  </a:solidFill>
                  <a:latin typeface="Roboto"/>
                  <a:ea typeface="Roboto"/>
                  <a:cs typeface="Roboto"/>
                  <a:sym typeface="Roboto"/>
                  <a:hlinkClick r:id="rId8"/>
                </a:rPr>
                <a:t>info@publons.com</a:t>
              </a:r>
              <a:r>
                <a:rPr lang="en" sz="933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 </a:t>
              </a:r>
              <a:endParaRPr sz="933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833" name="Google Shape;833;p11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990001" y="2451746"/>
              <a:ext cx="1546563" cy="19564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4" name="Google Shape;834;p117"/>
            <p:cNvSpPr txBox="1"/>
            <p:nvPr/>
          </p:nvSpPr>
          <p:spPr>
            <a:xfrm>
              <a:off x="4146270" y="2066464"/>
              <a:ext cx="4083600" cy="31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91433" rIns="91433" bIns="91433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467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ResearcherID is now on Publons</a:t>
              </a:r>
              <a:endParaRPr sz="1467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835" name="Google Shape;835;p117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978443" y="1634925"/>
              <a:ext cx="4383867" cy="157927"/>
            </a:xfrm>
            <a:prstGeom prst="rect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836" name="Google Shape;836;p117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5539937" y="4213572"/>
              <a:ext cx="2693240" cy="40621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8007" y="633002"/>
            <a:ext cx="10803303" cy="39931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4AFF"/>
                </a:solidFill>
              </a:rPr>
              <a:t>Профиль автора в </a:t>
            </a:r>
            <a:r>
              <a:rPr lang="en-US" dirty="0" err="1">
                <a:solidFill>
                  <a:srgbClr val="004AFF"/>
                </a:solidFill>
              </a:rPr>
              <a:t>Publons</a:t>
            </a:r>
            <a:r>
              <a:rPr lang="en-US" dirty="0">
                <a:solidFill>
                  <a:srgbClr val="004AFF"/>
                </a:solidFill>
              </a:rPr>
              <a:t/>
            </a:r>
            <a:br>
              <a:rPr lang="en-US" dirty="0">
                <a:solidFill>
                  <a:srgbClr val="004AFF"/>
                </a:solidFill>
              </a:rPr>
            </a:br>
            <a:endParaRPr lang="en-US" dirty="0">
              <a:solidFill>
                <a:srgbClr val="004A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hape 11" descr="light_blue_alt.png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216" y="1799948"/>
            <a:ext cx="4674725" cy="187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69659" y="1839189"/>
            <a:ext cx="51621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Следите за влиянием ваших исследований, показателями цитирования, рецензиями и редакторской деятельностью в одном универсальном профиле.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59380" y="3574750"/>
            <a:ext cx="3070577" cy="872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www.publons.com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186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6002" y="636864"/>
            <a:ext cx="10803303" cy="399311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4AFF"/>
                </a:solidFill>
              </a:rPr>
              <a:t>Возможности профиля </a:t>
            </a:r>
            <a:r>
              <a:rPr lang="en-US" dirty="0" err="1">
                <a:solidFill>
                  <a:srgbClr val="004AFF"/>
                </a:solidFill>
              </a:rPr>
              <a:t>Publons</a:t>
            </a:r>
            <a:r>
              <a:rPr lang="en-US" dirty="0">
                <a:solidFill>
                  <a:srgbClr val="004AFF"/>
                </a:solidFill>
              </a:rPr>
              <a:t> </a:t>
            </a:r>
            <a:r>
              <a:rPr lang="ru-RU" dirty="0">
                <a:solidFill>
                  <a:srgbClr val="004AFF"/>
                </a:solidFill>
              </a:rPr>
              <a:t>сегодня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A21DDA-3A42-4E84-B22E-88727E250279}"/>
              </a:ext>
            </a:extLst>
          </p:cNvPr>
          <p:cNvSpPr/>
          <p:nvPr/>
        </p:nvSpPr>
        <p:spPr>
          <a:xfrm>
            <a:off x="1036002" y="1036175"/>
            <a:ext cx="576728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Sans-Bold_8y_3"/>
                <a:ea typeface="+mn-ea"/>
                <a:cs typeface="+mn-cs"/>
              </a:rPr>
              <a:t>Добавление своих публикаций напрямую из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Sans-Bold_8y_3"/>
                <a:ea typeface="+mn-ea"/>
                <a:cs typeface="+mn-cs"/>
              </a:rPr>
              <a:t>Web of Science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Sans_8j_3"/>
              <a:ea typeface="+mn-ea"/>
              <a:cs typeface="+mn-cs"/>
            </a:endParaRP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Sans_8j_3"/>
              <a:ea typeface="+mn-ea"/>
              <a:cs typeface="+mn-cs"/>
            </a:endParaRP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Sans_8j_3"/>
                <a:ea typeface="+mn-ea"/>
                <a:cs typeface="+mn-cs"/>
              </a:rPr>
              <a:t>Показатели цитирования из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Sans-Oblique_8o_3"/>
                <a:ea typeface="+mn-ea"/>
                <a:cs typeface="+mn-cs"/>
              </a:rPr>
              <a:t>Web of Science Core Collection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Sans_8j_3"/>
              <a:ea typeface="+mn-ea"/>
              <a:cs typeface="+mn-cs"/>
            </a:endParaRP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Sans_8j_3"/>
                <a:ea typeface="+mn-ea"/>
                <a:cs typeface="+mn-cs"/>
              </a:rPr>
              <a:t>Подтвержденные рецензии для журналов 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Sans_8j_3"/>
              <a:ea typeface="+mn-ea"/>
              <a:cs typeface="+mn-cs"/>
            </a:endParaRP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Sans_8j_3"/>
                <a:ea typeface="+mn-ea"/>
                <a:cs typeface="+mn-cs"/>
              </a:rPr>
              <a:t>Отражение вашей редакторской деятельности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Sans_8j_3"/>
              <a:ea typeface="+mn-ea"/>
              <a:cs typeface="+mn-cs"/>
            </a:endParaRP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Sans_8j_3"/>
                <a:ea typeface="+mn-ea"/>
                <a:cs typeface="+mn-cs"/>
              </a:rPr>
              <a:t>Создание полного отчета о вашей научной деятельности в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Sans_8j_3"/>
                <a:ea typeface="+mn-ea"/>
                <a:cs typeface="+mn-cs"/>
              </a:rPr>
              <a:t>pdf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BB59D8-ECD6-4C5A-A679-9238B92AC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458" y="2502160"/>
            <a:ext cx="3446708" cy="26236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3B5C61-1F26-470F-85A4-209E5408F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654" y="1945152"/>
            <a:ext cx="5754346" cy="360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01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18"/>
          <p:cNvSpPr txBox="1">
            <a:spLocks noGrp="1"/>
          </p:cNvSpPr>
          <p:nvPr>
            <p:ph type="title"/>
          </p:nvPr>
        </p:nvSpPr>
        <p:spPr>
          <a:xfrm>
            <a:off x="379937" y="615698"/>
            <a:ext cx="27060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dirty="0"/>
              <a:t>До…</a:t>
            </a:r>
            <a:endParaRPr dirty="0"/>
          </a:p>
        </p:txBody>
      </p:sp>
      <p:pic>
        <p:nvPicPr>
          <p:cNvPr id="842" name="Google Shape;842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9234" y="1421967"/>
            <a:ext cx="8074801" cy="38117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119"/>
          <p:cNvSpPr txBox="1">
            <a:spLocks noGrp="1"/>
          </p:cNvSpPr>
          <p:nvPr>
            <p:ph type="title"/>
          </p:nvPr>
        </p:nvSpPr>
        <p:spPr>
          <a:xfrm>
            <a:off x="379937" y="484090"/>
            <a:ext cx="27060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lt1"/>
              </a:buClr>
              <a:buSzPts val="1100"/>
            </a:pPr>
            <a:r>
              <a:rPr lang="ru-RU" dirty="0"/>
              <a:t>После…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новый дизайн с чёткой структурой</a:t>
            </a:r>
            <a:endParaRPr dirty="0"/>
          </a:p>
          <a:p>
            <a:endParaRPr dirty="0"/>
          </a:p>
        </p:txBody>
      </p:sp>
      <p:pic>
        <p:nvPicPr>
          <p:cNvPr id="848" name="Google Shape;848;p119"/>
          <p:cNvPicPr preferRelativeResize="0"/>
          <p:nvPr/>
        </p:nvPicPr>
        <p:blipFill rotWithShape="1">
          <a:blip r:embed="rId3">
            <a:alphaModFix/>
          </a:blip>
          <a:srcRect l="1693" t="5419" r="3177" b="66561"/>
          <a:stretch/>
        </p:blipFill>
        <p:spPr>
          <a:xfrm>
            <a:off x="5289235" y="408001"/>
            <a:ext cx="4821667" cy="2920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49" name="Google Shape;849;p119"/>
          <p:cNvPicPr preferRelativeResize="0"/>
          <p:nvPr/>
        </p:nvPicPr>
        <p:blipFill rotWithShape="1">
          <a:blip r:embed="rId4">
            <a:alphaModFix/>
          </a:blip>
          <a:srcRect l="17985"/>
          <a:stretch/>
        </p:blipFill>
        <p:spPr>
          <a:xfrm>
            <a:off x="5283501" y="3440834"/>
            <a:ext cx="4833135" cy="2920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50" name="Google Shape;850;p119"/>
          <p:cNvSpPr txBox="1"/>
          <p:nvPr/>
        </p:nvSpPr>
        <p:spPr>
          <a:xfrm>
            <a:off x="8476900" y="551467"/>
            <a:ext cx="1634000" cy="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800" kern="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Web of Science ResearcherID</a:t>
            </a:r>
            <a:endParaRPr sz="800" kern="0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1219170">
              <a:buClr>
                <a:srgbClr val="000000"/>
              </a:buClr>
            </a:pPr>
            <a:r>
              <a:rPr lang="en" sz="800" kern="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C-6816-2008</a:t>
            </a:r>
            <a:endParaRPr sz="800" kern="0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51" name="Google Shape;851;p119"/>
          <p:cNvSpPr/>
          <p:nvPr/>
        </p:nvSpPr>
        <p:spPr>
          <a:xfrm>
            <a:off x="6329533" y="984067"/>
            <a:ext cx="966000" cy="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F57A5E-E6AF-47B8-A8C9-C33F6ACD4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41" y="0"/>
            <a:ext cx="11572319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9631FA-A930-422B-B951-160FCB70A7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939DBE-1C44-4CA5-97F6-444417A9E090}"/>
              </a:ext>
            </a:extLst>
          </p:cNvPr>
          <p:cNvSpPr/>
          <p:nvPr/>
        </p:nvSpPr>
        <p:spPr>
          <a:xfrm>
            <a:off x="2837741" y="4778524"/>
            <a:ext cx="8444296" cy="1992725"/>
          </a:xfrm>
          <a:prstGeom prst="rect">
            <a:avLst/>
          </a:prstGeom>
          <a:noFill/>
          <a:ln w="5715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CD2B68-E099-40F7-B019-57E1C2394CE1}"/>
              </a:ext>
            </a:extLst>
          </p:cNvPr>
          <p:cNvSpPr/>
          <p:nvPr/>
        </p:nvSpPr>
        <p:spPr>
          <a:xfrm>
            <a:off x="133619" y="2079475"/>
            <a:ext cx="2267268" cy="4778524"/>
          </a:xfrm>
          <a:prstGeom prst="rect">
            <a:avLst/>
          </a:prstGeom>
          <a:noFill/>
          <a:ln w="5715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22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0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6730" y="2074363"/>
            <a:ext cx="2752354" cy="2709275"/>
          </a:xfrm>
          <a:prstGeom prst="ellipse">
            <a:avLst/>
          </a:prstGeom>
          <a:solidFill>
            <a:srgbClr val="00B19C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ru-RU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Открытый 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профиль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исследователя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2B7EFE-022B-481B-B3F9-2780282D7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434" y="204704"/>
            <a:ext cx="8152756" cy="61960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6FFD10-BAE6-45FE-9B59-CD5B69F3A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786" y="2269934"/>
            <a:ext cx="6916753" cy="462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79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7FBBAFC8-D415-1140-A8AB-0CCB15D11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  <a:endParaRPr lang="en-GB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668CBAF-9DA1-5747-A115-C3C9E34E8F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7914104-CEDB-2441-8EFB-BE62A8723B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4801" y="1205603"/>
            <a:ext cx="2886026" cy="664797"/>
          </a:xfrm>
        </p:spPr>
        <p:txBody>
          <a:bodyPr/>
          <a:lstStyle/>
          <a:p>
            <a:r>
              <a:rPr lang="ru-RU" dirty="0"/>
              <a:t>Особенности поиска по автору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DC1C4E7-A0F4-1C49-82AE-D328CF40A7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84801" y="2582028"/>
            <a:ext cx="2886026" cy="997196"/>
          </a:xfrm>
        </p:spPr>
        <p:txBody>
          <a:bodyPr/>
          <a:lstStyle/>
          <a:p>
            <a:r>
              <a:rPr lang="ru-RU" dirty="0"/>
              <a:t>Анализ публикационной активности автора</a:t>
            </a:r>
            <a:endParaRPr lang="en-GB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4B71490-A913-E14F-ACBB-C77A7794D4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8775" y="2581426"/>
            <a:ext cx="2886026" cy="664797"/>
          </a:xfrm>
        </p:spPr>
        <p:txBody>
          <a:bodyPr/>
          <a:lstStyle/>
          <a:p>
            <a:r>
              <a:rPr lang="ru-RU" dirty="0"/>
              <a:t>Корректировка профиля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B0B3442-E314-2E47-9473-EEE769E202C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84801" y="3958453"/>
            <a:ext cx="2886026" cy="664797"/>
          </a:xfrm>
        </p:spPr>
        <p:txBody>
          <a:bodyPr/>
          <a:lstStyle/>
          <a:p>
            <a:r>
              <a:rPr lang="ru-RU" dirty="0"/>
              <a:t>Идентификаторы исследователей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BF8731C3-20F2-8E4F-A15A-C666CF7754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48775" y="3958453"/>
            <a:ext cx="2886026" cy="997196"/>
          </a:xfrm>
        </p:spPr>
        <p:txBody>
          <a:bodyPr/>
          <a:lstStyle/>
          <a:p>
            <a:r>
              <a:rPr lang="ru-RU" dirty="0"/>
              <a:t>Создание отчетов по автору и группе авторов</a:t>
            </a:r>
            <a:endParaRPr lang="en-GB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81DD4164-A5B0-C54B-8C39-A0C4445A24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93C3DDA-2D9E-D34A-87D1-9CE45654AC5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2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D3EAFDDD-A3CD-2E4E-9CB0-F3936A732E7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3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B01155BA-AD07-D945-BFFF-A1AC726DEE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4</a:t>
            </a:r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3ABBA93D-54C6-479B-8B6D-939F27242996}"/>
              </a:ext>
            </a:extLst>
          </p:cNvPr>
          <p:cNvSpPr txBox="1">
            <a:spLocks/>
          </p:cNvSpPr>
          <p:nvPr/>
        </p:nvSpPr>
        <p:spPr>
          <a:xfrm>
            <a:off x="8348775" y="1205603"/>
            <a:ext cx="2886026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spc="1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88000" indent="-288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20000" indent="-504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System Font"/>
              <a:buChar char="–"/>
              <a:defRPr sz="4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52000" indent="-252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76000" indent="-360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System Font"/>
              <a:buChar char="–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4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16000" indent="-216000" algn="l" defTabSz="914377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432000" indent="-216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System Font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Создание профиля автора в </a:t>
            </a:r>
            <a:r>
              <a:rPr lang="en-US" dirty="0" err="1"/>
              <a:t>Publons</a:t>
            </a:r>
            <a:endParaRPr lang="ru-RU" dirty="0"/>
          </a:p>
        </p:txBody>
      </p:sp>
      <p:sp>
        <p:nvSpPr>
          <p:cNvPr id="16" name="Text Placeholder 51">
            <a:extLst>
              <a:ext uri="{FF2B5EF4-FFF2-40B4-BE49-F238E27FC236}">
                <a16:creationId xmlns:a16="http://schemas.microsoft.com/office/drawing/2014/main" id="{FE60EC08-0CDC-4BBA-B3D2-39ADAAAEFF9A}"/>
              </a:ext>
            </a:extLst>
          </p:cNvPr>
          <p:cNvSpPr txBox="1">
            <a:spLocks/>
          </p:cNvSpPr>
          <p:nvPr/>
        </p:nvSpPr>
        <p:spPr>
          <a:xfrm>
            <a:off x="8029828" y="2582028"/>
            <a:ext cx="318947" cy="3323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88000" indent="-288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20000" indent="-504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System Font"/>
              <a:buChar char="–"/>
              <a:defRPr sz="4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52000" indent="-252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76000" indent="-360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System Font"/>
              <a:buChar char="–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4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16000" indent="-216000" algn="l" defTabSz="914377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432000" indent="-216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System Font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5</a:t>
            </a:r>
          </a:p>
        </p:txBody>
      </p:sp>
      <p:sp>
        <p:nvSpPr>
          <p:cNvPr id="17" name="Text Placeholder 51">
            <a:extLst>
              <a:ext uri="{FF2B5EF4-FFF2-40B4-BE49-F238E27FC236}">
                <a16:creationId xmlns:a16="http://schemas.microsoft.com/office/drawing/2014/main" id="{362D12DB-AA18-41A5-AC7D-308959D7FA29}"/>
              </a:ext>
            </a:extLst>
          </p:cNvPr>
          <p:cNvSpPr txBox="1">
            <a:spLocks/>
          </p:cNvSpPr>
          <p:nvPr/>
        </p:nvSpPr>
        <p:spPr>
          <a:xfrm>
            <a:off x="8043951" y="3948882"/>
            <a:ext cx="318947" cy="3323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88000" indent="-288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20000" indent="-504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System Font"/>
              <a:buChar char="–"/>
              <a:defRPr sz="4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52000" indent="-252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76000" indent="-360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System Font"/>
              <a:buChar char="–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4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16000" indent="-216000" algn="l" defTabSz="914377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432000" indent="-216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System Font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92289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0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6730" y="2074363"/>
            <a:ext cx="2752354" cy="2709275"/>
          </a:xfrm>
          <a:prstGeom prst="ellipse">
            <a:avLst/>
          </a:prstGeom>
          <a:solidFill>
            <a:srgbClr val="00B19C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Публичный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профиль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исследователя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2B7EFE-022B-481B-B3F9-2780282D7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434" y="204704"/>
            <a:ext cx="8152756" cy="619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1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154"/>
          <p:cNvSpPr txBox="1">
            <a:spLocks noGrp="1"/>
          </p:cNvSpPr>
          <p:nvPr>
            <p:ph type="title"/>
          </p:nvPr>
        </p:nvSpPr>
        <p:spPr>
          <a:xfrm>
            <a:off x="379937" y="463082"/>
            <a:ext cx="27060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dirty="0"/>
              <a:t>Улучшенная интеграция с </a:t>
            </a:r>
            <a:r>
              <a:rPr lang="en-US" dirty="0" err="1"/>
              <a:t>ORCiD</a:t>
            </a:r>
            <a:endParaRPr dirty="0"/>
          </a:p>
        </p:txBody>
      </p:sp>
      <p:sp>
        <p:nvSpPr>
          <p:cNvPr id="1233" name="Google Shape;1233;p154"/>
          <p:cNvSpPr txBox="1"/>
          <p:nvPr/>
        </p:nvSpPr>
        <p:spPr>
          <a:xfrm>
            <a:off x="3613837" y="658021"/>
            <a:ext cx="3440320" cy="38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06390" defTabSz="1219170">
              <a:lnSpc>
                <a:spcPct val="85000"/>
              </a:lnSpc>
              <a:buClr>
                <a:srgbClr val="000000"/>
              </a:buClr>
              <a:buSzPts val="1200"/>
              <a:buFont typeface="Arial"/>
              <a:buChar char="●"/>
            </a:pPr>
            <a:r>
              <a:rPr lang="ru-RU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Можно заходить в </a:t>
            </a:r>
            <a:r>
              <a:rPr lang="en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Publons </a:t>
            </a:r>
            <a:r>
              <a:rPr lang="ru-RU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 Вашему логину и паролю в</a:t>
            </a:r>
            <a:r>
              <a:rPr lang="en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ORCiD</a:t>
            </a:r>
            <a:endParaRPr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406390" defTabSz="1219170">
              <a:lnSpc>
                <a:spcPct val="85000"/>
              </a:lnSpc>
              <a:buClr>
                <a:srgbClr val="000000"/>
              </a:buClr>
              <a:buSzPts val="1200"/>
              <a:buFont typeface="Arial"/>
              <a:buChar char="●"/>
            </a:pPr>
            <a:r>
              <a:rPr lang="ru-RU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Перенос данных из</a:t>
            </a:r>
            <a:r>
              <a:rPr lang="en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ORCiD </a:t>
            </a:r>
            <a:r>
              <a:rPr lang="ru-RU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</a:t>
            </a:r>
            <a:r>
              <a:rPr lang="en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Publons </a:t>
            </a:r>
            <a:r>
              <a:rPr lang="ru-RU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 обратно в один клик</a:t>
            </a:r>
            <a:r>
              <a:rPr lang="en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4" name="Google Shape;1234;p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4333" y="339645"/>
            <a:ext cx="4641232" cy="129716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235" name="Google Shape;1235;p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8167" y="2958034"/>
            <a:ext cx="1961200" cy="3569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36" name="Google Shape;1236;p154"/>
          <p:cNvSpPr/>
          <p:nvPr/>
        </p:nvSpPr>
        <p:spPr>
          <a:xfrm>
            <a:off x="8174167" y="1014333"/>
            <a:ext cx="1026400" cy="113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37" name="Google Shape;1237;p1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4333" y="1695834"/>
            <a:ext cx="4641232" cy="103773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238" name="Google Shape;1238;p1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04336" y="4693251"/>
            <a:ext cx="4641233" cy="189438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39" name="Google Shape;1239;p154"/>
          <p:cNvSpPr/>
          <p:nvPr/>
        </p:nvSpPr>
        <p:spPr>
          <a:xfrm>
            <a:off x="5333997" y="5119897"/>
            <a:ext cx="201600" cy="171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40" name="Google Shape;1240;p1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04336" y="2847333"/>
            <a:ext cx="4641233" cy="173217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41" name="Google Shape;1241;p154"/>
          <p:cNvSpPr/>
          <p:nvPr/>
        </p:nvSpPr>
        <p:spPr>
          <a:xfrm>
            <a:off x="8182233" y="905100"/>
            <a:ext cx="901600" cy="91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42" name="Google Shape;1242;p154"/>
          <p:cNvSpPr txBox="1"/>
          <p:nvPr/>
        </p:nvSpPr>
        <p:spPr>
          <a:xfrm>
            <a:off x="10277900" y="408000"/>
            <a:ext cx="1562800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800" kern="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Web of Science ResearcherID</a:t>
            </a:r>
            <a:endParaRPr sz="800" kern="0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1219170">
              <a:buClr>
                <a:srgbClr val="000000"/>
              </a:buClr>
            </a:pPr>
            <a:r>
              <a:rPr lang="en" sz="800" kern="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C-6816-2008</a:t>
            </a:r>
            <a:endParaRPr sz="800" kern="0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21"/>
          <p:cNvSpPr txBox="1">
            <a:spLocks noGrp="1"/>
          </p:cNvSpPr>
          <p:nvPr>
            <p:ph type="body" idx="2"/>
          </p:nvPr>
        </p:nvSpPr>
        <p:spPr>
          <a:xfrm>
            <a:off x="9083675" y="1544259"/>
            <a:ext cx="2700400" cy="358703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indent="-423323">
              <a:buAutoNum type="arabicPeriod"/>
            </a:pPr>
            <a:r>
              <a:rPr lang="ru-RU" dirty="0"/>
              <a:t>Напрямую из </a:t>
            </a:r>
            <a:r>
              <a:rPr lang="en-US" dirty="0"/>
              <a:t>Web of Science</a:t>
            </a:r>
            <a:endParaRPr lang="ru-RU" dirty="0"/>
          </a:p>
          <a:p>
            <a:pPr indent="-423323">
              <a:buAutoNum type="arabicPeriod"/>
            </a:pPr>
            <a:endParaRPr lang="ru-RU" dirty="0"/>
          </a:p>
          <a:p>
            <a:pPr indent="-423323">
              <a:buAutoNum type="arabicPeriod"/>
            </a:pPr>
            <a:r>
              <a:rPr lang="ru-RU" dirty="0"/>
              <a:t>Из </a:t>
            </a:r>
            <a:r>
              <a:rPr lang="en" dirty="0"/>
              <a:t>ORCiD</a:t>
            </a:r>
            <a:r>
              <a:rPr lang="ru-RU" dirty="0"/>
              <a:t> (</a:t>
            </a:r>
            <a:r>
              <a:rPr lang="en-US" dirty="0"/>
              <a:t>coming soon)</a:t>
            </a:r>
            <a:endParaRPr lang="en" dirty="0"/>
          </a:p>
          <a:p>
            <a:pPr indent="-423323">
              <a:buAutoNum type="arabicPeriod"/>
            </a:pPr>
            <a:endParaRPr lang="ru-RU" dirty="0"/>
          </a:p>
          <a:p>
            <a:pPr indent="-423323">
              <a:buAutoNum type="arabicPeriod"/>
            </a:pPr>
            <a:r>
              <a:rPr lang="ru-RU" dirty="0"/>
              <a:t>По </a:t>
            </a:r>
            <a:r>
              <a:rPr lang="en" dirty="0"/>
              <a:t>DOI</a:t>
            </a:r>
            <a:endParaRPr lang="ru-RU" dirty="0"/>
          </a:p>
          <a:p>
            <a:pPr indent="-423323">
              <a:buAutoNum type="arabicPeriod"/>
            </a:pPr>
            <a:endParaRPr lang="ru-RU" dirty="0"/>
          </a:p>
          <a:p>
            <a:pPr indent="-423323">
              <a:buAutoNum type="arabicPeriod"/>
            </a:pPr>
            <a:r>
              <a:rPr lang="ru-RU" dirty="0"/>
              <a:t>Из файлов </a:t>
            </a:r>
            <a:r>
              <a:rPr lang="en-US" dirty="0"/>
              <a:t>RIS, CSV, </a:t>
            </a:r>
            <a:r>
              <a:rPr lang="ru-RU" dirty="0"/>
              <a:t>или </a:t>
            </a:r>
            <a:r>
              <a:rPr lang="en-US" dirty="0"/>
              <a:t>BIBTEX</a:t>
            </a:r>
            <a:endParaRPr lang="ru-RU" dirty="0"/>
          </a:p>
          <a:p>
            <a:pPr indent="-423323">
              <a:buAutoNum type="arabicPeriod"/>
            </a:pPr>
            <a:endParaRPr dirty="0"/>
          </a:p>
          <a:p>
            <a:pPr marL="0" indent="0"/>
            <a:endParaRPr dirty="0"/>
          </a:p>
        </p:txBody>
      </p:sp>
      <p:sp>
        <p:nvSpPr>
          <p:cNvPr id="869" name="Google Shape;869;p121"/>
          <p:cNvSpPr txBox="1">
            <a:spLocks noGrp="1"/>
          </p:cNvSpPr>
          <p:nvPr>
            <p:ph type="title"/>
          </p:nvPr>
        </p:nvSpPr>
        <p:spPr>
          <a:xfrm>
            <a:off x="1092319" y="573741"/>
            <a:ext cx="75544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2000" dirty="0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Несколько способов добавлять публикации</a:t>
            </a:r>
            <a:endParaRPr sz="2000" dirty="0">
              <a:solidFill>
                <a:srgbClr val="004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70" name="Google Shape;870;p121"/>
          <p:cNvPicPr preferRelativeResize="0"/>
          <p:nvPr/>
        </p:nvPicPr>
        <p:blipFill rotWithShape="1">
          <a:blip r:embed="rId3">
            <a:alphaModFix/>
          </a:blip>
          <a:srcRect l="20820" t="2960" r="8191" b="-2960"/>
          <a:stretch/>
        </p:blipFill>
        <p:spPr>
          <a:xfrm>
            <a:off x="1399601" y="1127368"/>
            <a:ext cx="5515068" cy="524046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871" name="Google Shape;871;p121"/>
          <p:cNvSpPr txBox="1"/>
          <p:nvPr/>
        </p:nvSpPr>
        <p:spPr>
          <a:xfrm>
            <a:off x="5274267" y="1643733"/>
            <a:ext cx="16340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800" kern="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Web of Science ResearcherID</a:t>
            </a:r>
            <a:endParaRPr sz="800" kern="0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1219170">
              <a:buClr>
                <a:srgbClr val="000000"/>
              </a:buClr>
            </a:pPr>
            <a:r>
              <a:rPr lang="en" sz="800" kern="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C-6816-2008</a:t>
            </a:r>
            <a:endParaRPr sz="800" kern="0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21"/>
          <p:cNvSpPr txBox="1">
            <a:spLocks noGrp="1"/>
          </p:cNvSpPr>
          <p:nvPr>
            <p:ph type="body" idx="2"/>
          </p:nvPr>
        </p:nvSpPr>
        <p:spPr>
          <a:xfrm>
            <a:off x="9083675" y="1544259"/>
            <a:ext cx="2700400" cy="358703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86262" indent="0"/>
            <a:r>
              <a:rPr lang="ru-RU" dirty="0"/>
              <a:t>Напрямую из </a:t>
            </a:r>
            <a:r>
              <a:rPr lang="en-US" dirty="0"/>
              <a:t>Web of Science</a:t>
            </a:r>
            <a:endParaRPr lang="ru-RU" dirty="0"/>
          </a:p>
          <a:p>
            <a:pPr marL="186262" indent="0"/>
            <a:endParaRPr dirty="0"/>
          </a:p>
          <a:p>
            <a:pPr marL="0" indent="0"/>
            <a:endParaRPr dirty="0"/>
          </a:p>
        </p:txBody>
      </p:sp>
      <p:sp>
        <p:nvSpPr>
          <p:cNvPr id="869" name="Google Shape;869;p121"/>
          <p:cNvSpPr txBox="1">
            <a:spLocks noGrp="1"/>
          </p:cNvSpPr>
          <p:nvPr>
            <p:ph type="title"/>
          </p:nvPr>
        </p:nvSpPr>
        <p:spPr>
          <a:xfrm>
            <a:off x="1092319" y="573741"/>
            <a:ext cx="75544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2000" dirty="0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Несколько способов добавлять публикации</a:t>
            </a:r>
            <a:endParaRPr sz="2000" dirty="0">
              <a:solidFill>
                <a:srgbClr val="004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AB1F16-55D3-4448-BBD8-083E72741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47" y="1672021"/>
            <a:ext cx="7311153" cy="35870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A1B01BB7-F84C-469A-8D48-678BAB9F45BF}"/>
              </a:ext>
            </a:extLst>
          </p:cNvPr>
          <p:cNvSpPr/>
          <p:nvPr/>
        </p:nvSpPr>
        <p:spPr>
          <a:xfrm>
            <a:off x="720181" y="2764632"/>
            <a:ext cx="418262" cy="457034"/>
          </a:xfrm>
          <a:prstGeom prst="roundRect">
            <a:avLst/>
          </a:prstGeom>
          <a:noFill/>
          <a:ln w="57150">
            <a:solidFill>
              <a:srgbClr val="FF4E3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A1FD072-6F45-4BD7-A178-052FADBCFFBB}"/>
              </a:ext>
            </a:extLst>
          </p:cNvPr>
          <p:cNvSpPr/>
          <p:nvPr/>
        </p:nvSpPr>
        <p:spPr>
          <a:xfrm>
            <a:off x="2988051" y="1754538"/>
            <a:ext cx="1645203" cy="542094"/>
          </a:xfrm>
          <a:prstGeom prst="roundRect">
            <a:avLst/>
          </a:prstGeom>
          <a:noFill/>
          <a:ln w="57150">
            <a:solidFill>
              <a:srgbClr val="FF4E3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503C69DD-561F-41A3-AC42-698504B4B7D3}"/>
              </a:ext>
            </a:extLst>
          </p:cNvPr>
          <p:cNvSpPr/>
          <p:nvPr/>
        </p:nvSpPr>
        <p:spPr>
          <a:xfrm>
            <a:off x="3069218" y="3327143"/>
            <a:ext cx="2640466" cy="372987"/>
          </a:xfrm>
          <a:prstGeom prst="roundRect">
            <a:avLst/>
          </a:prstGeom>
          <a:noFill/>
          <a:ln w="57150">
            <a:solidFill>
              <a:srgbClr val="FF4E3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74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21"/>
          <p:cNvSpPr txBox="1">
            <a:spLocks noGrp="1"/>
          </p:cNvSpPr>
          <p:nvPr>
            <p:ph type="body" idx="2"/>
          </p:nvPr>
        </p:nvSpPr>
        <p:spPr>
          <a:xfrm>
            <a:off x="9083675" y="1544259"/>
            <a:ext cx="2700400" cy="358703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indent="-423323">
              <a:buAutoNum type="arabicPeriod"/>
            </a:pPr>
            <a:endParaRPr lang="ru-RU" dirty="0"/>
          </a:p>
          <a:p>
            <a:pPr marL="186262" indent="0"/>
            <a:r>
              <a:rPr lang="ru-RU" dirty="0"/>
              <a:t>По </a:t>
            </a:r>
            <a:r>
              <a:rPr lang="en" dirty="0"/>
              <a:t>DOI</a:t>
            </a:r>
            <a:endParaRPr lang="ru-RU" dirty="0"/>
          </a:p>
          <a:p>
            <a:pPr indent="-423323">
              <a:buAutoNum type="arabicPeriod"/>
            </a:pPr>
            <a:endParaRPr lang="ru-RU" dirty="0"/>
          </a:p>
          <a:p>
            <a:pPr indent="-423323">
              <a:buAutoNum type="arabicPeriod"/>
            </a:pPr>
            <a:endParaRPr lang="ru-RU" dirty="0"/>
          </a:p>
          <a:p>
            <a:pPr indent="-423323">
              <a:buAutoNum type="arabicPeriod"/>
            </a:pPr>
            <a:endParaRPr lang="ru-RU" dirty="0"/>
          </a:p>
          <a:p>
            <a:pPr indent="-423323">
              <a:buAutoNum type="arabicPeriod"/>
            </a:pPr>
            <a:endParaRPr lang="ru-RU" dirty="0"/>
          </a:p>
          <a:p>
            <a:pPr indent="-423323">
              <a:buAutoNum type="arabicPeriod"/>
            </a:pPr>
            <a:endParaRPr lang="ru-RU" dirty="0"/>
          </a:p>
          <a:p>
            <a:pPr marL="186262" indent="0"/>
            <a:r>
              <a:rPr lang="ru-RU" dirty="0"/>
              <a:t>Из файла </a:t>
            </a:r>
            <a:r>
              <a:rPr lang="en-US" dirty="0"/>
              <a:t>CSV</a:t>
            </a:r>
            <a:endParaRPr dirty="0"/>
          </a:p>
          <a:p>
            <a:pPr marL="0" indent="0"/>
            <a:endParaRPr dirty="0"/>
          </a:p>
        </p:txBody>
      </p:sp>
      <p:sp>
        <p:nvSpPr>
          <p:cNvPr id="869" name="Google Shape;869;p121"/>
          <p:cNvSpPr txBox="1">
            <a:spLocks noGrp="1"/>
          </p:cNvSpPr>
          <p:nvPr>
            <p:ph type="title"/>
          </p:nvPr>
        </p:nvSpPr>
        <p:spPr>
          <a:xfrm>
            <a:off x="1092319" y="573741"/>
            <a:ext cx="75544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2000" dirty="0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Несколько способов добавлять публикации</a:t>
            </a:r>
            <a:endParaRPr sz="2000" dirty="0">
              <a:solidFill>
                <a:srgbClr val="004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54A320-E118-4C48-A236-A9086414A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993" y="1544259"/>
            <a:ext cx="5744377" cy="15527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E1534F8B-8189-4FCC-B5D7-A289ED1B92C6}"/>
              </a:ext>
            </a:extLst>
          </p:cNvPr>
          <p:cNvSpPr/>
          <p:nvPr/>
        </p:nvSpPr>
        <p:spPr>
          <a:xfrm>
            <a:off x="1342848" y="2296632"/>
            <a:ext cx="2516771" cy="404038"/>
          </a:xfrm>
          <a:prstGeom prst="roundRect">
            <a:avLst/>
          </a:prstGeom>
          <a:noFill/>
          <a:ln w="57150">
            <a:solidFill>
              <a:srgbClr val="FF4E3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EA5C72-84BA-4AB5-B44B-60DB78878534}"/>
              </a:ext>
            </a:extLst>
          </p:cNvPr>
          <p:cNvSpPr/>
          <p:nvPr/>
        </p:nvSpPr>
        <p:spPr>
          <a:xfrm>
            <a:off x="1092319" y="4115400"/>
            <a:ext cx="63773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4AFF"/>
                </a:solidFill>
              </a:rPr>
              <a:t>Пример файла:</a:t>
            </a:r>
          </a:p>
          <a:p>
            <a:r>
              <a:rPr lang="ru-RU" dirty="0">
                <a:solidFill>
                  <a:srgbClr val="004AFF"/>
                </a:solidFill>
              </a:rPr>
              <a:t>https://drive.google.com/open?id=1cDqQ6MxuowlsMVk0BP67_3yfCjQlpMG6</a:t>
            </a:r>
          </a:p>
        </p:txBody>
      </p:sp>
    </p:spTree>
    <p:extLst>
      <p:ext uri="{BB962C8B-B14F-4D97-AF65-F5344CB8AC3E}">
        <p14:creationId xmlns:p14="http://schemas.microsoft.com/office/powerpoint/2010/main" val="330135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05501" y="559501"/>
            <a:ext cx="10803303" cy="399311"/>
          </a:xfrm>
        </p:spPr>
        <p:txBody>
          <a:bodyPr/>
          <a:lstStyle/>
          <a:p>
            <a:r>
              <a:rPr lang="ru-RU" dirty="0">
                <a:solidFill>
                  <a:srgbClr val="004AFF"/>
                </a:solidFill>
              </a:rPr>
              <a:t>Добавление рецензий с помощью брендированного письма от издателя рецензенту</a:t>
            </a:r>
            <a:endParaRPr lang="en-US" dirty="0">
              <a:solidFill>
                <a:srgbClr val="004A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839" y="1091203"/>
            <a:ext cx="8118123" cy="5429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510846" y="3612444"/>
            <a:ext cx="2912533" cy="440267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731911" y="3612444"/>
            <a:ext cx="778935" cy="4402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3557" y="514642"/>
            <a:ext cx="10803303" cy="399311"/>
          </a:xfrm>
        </p:spPr>
        <p:txBody>
          <a:bodyPr/>
          <a:lstStyle/>
          <a:p>
            <a:r>
              <a:rPr lang="ru-RU" dirty="0">
                <a:solidFill>
                  <a:srgbClr val="004AFF"/>
                </a:solidFill>
              </a:rPr>
              <a:t>Добавление рецензии к профилю </a:t>
            </a:r>
            <a:r>
              <a:rPr lang="en-US" dirty="0" err="1">
                <a:solidFill>
                  <a:srgbClr val="004AFF"/>
                </a:solidFill>
              </a:rPr>
              <a:t>Publons</a:t>
            </a:r>
            <a:endParaRPr lang="en-US" dirty="0">
              <a:solidFill>
                <a:srgbClr val="004A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" y="1030618"/>
            <a:ext cx="8466667" cy="5528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835378" y="5791199"/>
            <a:ext cx="3680177" cy="440267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3866" y="5813777"/>
            <a:ext cx="778935" cy="4402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05501" y="559501"/>
            <a:ext cx="10803303" cy="399311"/>
          </a:xfrm>
        </p:spPr>
        <p:txBody>
          <a:bodyPr/>
          <a:lstStyle/>
          <a:p>
            <a:r>
              <a:rPr lang="ru-RU" dirty="0">
                <a:solidFill>
                  <a:srgbClr val="004AFF"/>
                </a:solidFill>
              </a:rPr>
              <a:t>Добавление</a:t>
            </a:r>
            <a:r>
              <a:rPr lang="en-US" dirty="0">
                <a:solidFill>
                  <a:srgbClr val="004AFF"/>
                </a:solidFill>
              </a:rPr>
              <a:t> </a:t>
            </a:r>
            <a:r>
              <a:rPr lang="ru-RU" dirty="0">
                <a:solidFill>
                  <a:srgbClr val="004AFF"/>
                </a:solidFill>
              </a:rPr>
              <a:t>других подтвержденных рецензий</a:t>
            </a:r>
            <a:endParaRPr lang="en-US" dirty="0">
              <a:solidFill>
                <a:srgbClr val="004A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ABC6E0-64AD-4326-8F99-37965E873FC3}"/>
              </a:ext>
            </a:extLst>
          </p:cNvPr>
          <p:cNvSpPr/>
          <p:nvPr/>
        </p:nvSpPr>
        <p:spPr>
          <a:xfrm>
            <a:off x="1093060" y="1151299"/>
            <a:ext cx="9945054" cy="3884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endParaRPr lang="ru-RU" b="1" dirty="0">
              <a:solidFill>
                <a:srgbClr val="001750"/>
              </a:solidFill>
              <a:latin typeface="Helvetica Neue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1750"/>
                </a:solidFill>
                <a:latin typeface="Helvetica Neue"/>
              </a:rPr>
              <a:t>Найдите письма, подтверждающие рецензирование, которые вам присылал журнал.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1750"/>
                </a:solidFill>
                <a:latin typeface="Helvetica Neue"/>
              </a:rPr>
              <a:t>Перешлите эти письма на почту </a:t>
            </a:r>
            <a:r>
              <a:rPr lang="en-US" dirty="0">
                <a:solidFill>
                  <a:srgbClr val="001750"/>
                </a:solidFill>
                <a:latin typeface="Helvetica Neue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reviews@publons.com</a:t>
            </a:r>
            <a:r>
              <a:rPr lang="ru-RU" dirty="0">
                <a:solidFill>
                  <a:srgbClr val="001750"/>
                </a:solidFill>
                <a:latin typeface="Helvetica Neue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1750"/>
                </a:solidFill>
                <a:latin typeface="Helvetica Neue"/>
              </a:rPr>
              <a:t>Команда </a:t>
            </a:r>
            <a:r>
              <a:rPr lang="en-US" dirty="0" err="1">
                <a:solidFill>
                  <a:srgbClr val="001750"/>
                </a:solidFill>
                <a:latin typeface="Helvetica Neue"/>
              </a:rPr>
              <a:t>Publons</a:t>
            </a:r>
            <a:r>
              <a:rPr lang="ru-RU" dirty="0">
                <a:solidFill>
                  <a:srgbClr val="001750"/>
                </a:solidFill>
                <a:latin typeface="Helvetica Neue"/>
              </a:rPr>
              <a:t> свяжется с журналом для подтверждения информации и сама добавит рецензию к вашему профилю.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ru-RU" dirty="0">
              <a:solidFill>
                <a:srgbClr val="001750"/>
              </a:solidFill>
              <a:latin typeface="Helvetica Neue"/>
            </a:endParaRPr>
          </a:p>
          <a:p>
            <a:pPr>
              <a:lnSpc>
                <a:spcPct val="200000"/>
              </a:lnSpc>
            </a:pPr>
            <a:r>
              <a:rPr lang="ru-RU" b="1" dirty="0">
                <a:solidFill>
                  <a:srgbClr val="001750"/>
                </a:solidFill>
                <a:latin typeface="Helvetica Neue"/>
              </a:rPr>
              <a:t>Подробное видео</a:t>
            </a:r>
            <a:r>
              <a:rPr lang="ru-RU" dirty="0">
                <a:solidFill>
                  <a:srgbClr val="001750"/>
                </a:solidFill>
                <a:latin typeface="Helvetica Neue"/>
              </a:rPr>
              <a:t>: </a:t>
            </a:r>
            <a:r>
              <a:rPr lang="en-US" dirty="0">
                <a:solidFill>
                  <a:srgbClr val="004AFF"/>
                </a:solidFill>
                <a:hlinkClick r:id="rId3" tooltip="Поделиться ссылкой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https://youtu.be/gpM1dVsDRys</a:t>
            </a:r>
            <a:endParaRPr lang="ru-RU" dirty="0">
              <a:solidFill>
                <a:srgbClr val="004AFF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275714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05502" y="525945"/>
            <a:ext cx="10803303" cy="399311"/>
          </a:xfrm>
        </p:spPr>
        <p:txBody>
          <a:bodyPr/>
          <a:lstStyle/>
          <a:p>
            <a:r>
              <a:rPr lang="ru-RU" dirty="0">
                <a:solidFill>
                  <a:srgbClr val="004AFF"/>
                </a:solidFill>
              </a:rPr>
              <a:t>Как выглядит добавленная рецензия в профиле рецензента</a:t>
            </a:r>
            <a:br>
              <a:rPr lang="ru-RU" dirty="0">
                <a:solidFill>
                  <a:srgbClr val="004AFF"/>
                </a:solidFill>
              </a:rPr>
            </a:br>
            <a:endParaRPr lang="en-US" dirty="0">
              <a:solidFill>
                <a:srgbClr val="004A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9577" y="1285002"/>
            <a:ext cx="5850467" cy="52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83468" y="5249333"/>
            <a:ext cx="2912533" cy="1309859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FC69507-53DF-4197-BBDC-B7D7AC6F9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57" y="1931488"/>
            <a:ext cx="8354540" cy="29950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4AA4BF-B7A0-4D91-AE55-F483990E8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869" y="547368"/>
            <a:ext cx="8516400" cy="396000"/>
          </a:xfrm>
        </p:spPr>
        <p:txBody>
          <a:bodyPr/>
          <a:lstStyle/>
          <a:p>
            <a:r>
              <a:rPr lang="ru-RU" sz="2000" dirty="0">
                <a:solidFill>
                  <a:srgbClr val="004AFF"/>
                </a:solidFill>
                <a:latin typeface="+mj-lt"/>
              </a:rPr>
              <a:t>Поиск по идентификаторам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178A2C-AB29-407E-BA2B-E565F88C96C8}"/>
              </a:ext>
            </a:extLst>
          </p:cNvPr>
          <p:cNvSpPr/>
          <p:nvPr/>
        </p:nvSpPr>
        <p:spPr>
          <a:xfrm>
            <a:off x="4831734" y="1927696"/>
            <a:ext cx="506335" cy="643811"/>
          </a:xfrm>
          <a:prstGeom prst="rect">
            <a:avLst/>
          </a:prstGeom>
          <a:noFill/>
          <a:ln w="57150" cmpd="sng">
            <a:solidFill>
              <a:srgbClr val="FF5C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DE133C-E064-437B-9245-32AFFA9D6DED}"/>
              </a:ext>
            </a:extLst>
          </p:cNvPr>
          <p:cNvSpPr/>
          <p:nvPr/>
        </p:nvSpPr>
        <p:spPr>
          <a:xfrm>
            <a:off x="1828398" y="4403844"/>
            <a:ext cx="2090458" cy="435327"/>
          </a:xfrm>
          <a:prstGeom prst="rect">
            <a:avLst/>
          </a:prstGeom>
          <a:noFill/>
          <a:ln w="57150" cmpd="sng">
            <a:solidFill>
              <a:srgbClr val="FF5C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5AC451-8DB2-4CE3-9BCE-32B70CE31B22}"/>
              </a:ext>
            </a:extLst>
          </p:cNvPr>
          <p:cNvCxnSpPr>
            <a:cxnSpLocks/>
          </p:cNvCxnSpPr>
          <p:nvPr/>
        </p:nvCxnSpPr>
        <p:spPr>
          <a:xfrm>
            <a:off x="2239064" y="3629607"/>
            <a:ext cx="3200683" cy="0"/>
          </a:xfrm>
          <a:prstGeom prst="line">
            <a:avLst/>
          </a:prstGeom>
          <a:ln w="38100">
            <a:solidFill>
              <a:srgbClr val="FF5C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07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573619" y="514349"/>
            <a:ext cx="11186583" cy="40005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3000" spc="10" dirty="0">
                <a:solidFill>
                  <a:schemeClr val="bg1"/>
                </a:solidFill>
                <a:latin typeface="+mj-lt"/>
                <a:cs typeface="+mj-cs"/>
              </a:rPr>
              <a:t>Доступ к платформе </a:t>
            </a:r>
            <a:r>
              <a:rPr lang="en-US" sz="3000" spc="10" dirty="0">
                <a:solidFill>
                  <a:schemeClr val="bg1"/>
                </a:solidFill>
                <a:latin typeface="+mj-lt"/>
                <a:cs typeface="+mj-cs"/>
              </a:rPr>
              <a:t>Web of Science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685617" y="255914"/>
            <a:ext cx="3596216" cy="1108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59883" y="2949810"/>
            <a:ext cx="10715311" cy="14287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581151" y="1542257"/>
            <a:ext cx="8619067" cy="1195257"/>
          </a:xfrm>
          <a:prstGeom prst="rect">
            <a:avLst/>
          </a:prstGeom>
          <a:noFill/>
        </p:spPr>
        <p:txBody>
          <a:bodyPr lIns="106863" tIns="53432" rIns="106863" bIns="53432">
            <a:spAutoFit/>
          </a:bodyPr>
          <a:lstStyle/>
          <a:p>
            <a:pPr algn="ctr">
              <a:defRPr/>
            </a:pPr>
            <a:r>
              <a:rPr lang="en-US" sz="7066" b="1" dirty="0">
                <a:solidFill>
                  <a:srgbClr val="001750"/>
                </a:solidFill>
                <a:latin typeface="Arial" pitchFamily="34" charset="0"/>
                <a:cs typeface="Arial" pitchFamily="34" charset="0"/>
              </a:rPr>
              <a:t>webofscience.com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95C55D-4CF3-4DF5-9B8E-EE482708C368}"/>
              </a:ext>
            </a:extLst>
          </p:cNvPr>
          <p:cNvSpPr/>
          <p:nvPr/>
        </p:nvSpPr>
        <p:spPr>
          <a:xfrm>
            <a:off x="759883" y="5962522"/>
            <a:ext cx="7184035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33" dirty="0"/>
              <a:t>https://www.youtube.com/watch?v=AKxSrUerBeA&amp;t=17s</a:t>
            </a:r>
          </a:p>
        </p:txBody>
      </p:sp>
    </p:spTree>
    <p:extLst>
      <p:ext uri="{BB962C8B-B14F-4D97-AF65-F5344CB8AC3E}">
        <p14:creationId xmlns:p14="http://schemas.microsoft.com/office/powerpoint/2010/main" val="3923152656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C04E9B-2B84-4DF0-8E6E-88AF5BED8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4" t="2220"/>
          <a:stretch/>
        </p:blipFill>
        <p:spPr>
          <a:xfrm>
            <a:off x="483184" y="1583473"/>
            <a:ext cx="2136130" cy="38903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6C1FE93-D804-45F9-97F4-0056CEF98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59" y="560190"/>
            <a:ext cx="8516400" cy="396000"/>
          </a:xfrm>
        </p:spPr>
        <p:txBody>
          <a:bodyPr/>
          <a:lstStyle/>
          <a:p>
            <a:r>
              <a:rPr lang="ru-RU" sz="2000" dirty="0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необходимо удалить профиль в </a:t>
            </a:r>
            <a:r>
              <a:rPr lang="en-US" sz="2000" dirty="0" err="1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Publons</a:t>
            </a:r>
            <a:r>
              <a:rPr lang="ru-RU" sz="2000" dirty="0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4A373-FE15-42D4-BA57-CCD1F56F7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59746" y="943672"/>
            <a:ext cx="8517600" cy="313600"/>
          </a:xfrm>
        </p:spPr>
        <p:txBody>
          <a:bodyPr/>
          <a:lstStyle/>
          <a:p>
            <a:r>
              <a:rPr lang="ru-RU" dirty="0">
                <a:solidFill>
                  <a:srgbClr val="001750"/>
                </a:solidFill>
              </a:rPr>
              <a:t>зайдите в настройки своего аккаунта и удалите профиль: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CD2B68-E099-40F7-B019-57E1C2394CE1}"/>
              </a:ext>
            </a:extLst>
          </p:cNvPr>
          <p:cNvSpPr/>
          <p:nvPr/>
        </p:nvSpPr>
        <p:spPr>
          <a:xfrm>
            <a:off x="501805" y="2419816"/>
            <a:ext cx="1338146" cy="423746"/>
          </a:xfrm>
          <a:prstGeom prst="rect">
            <a:avLst/>
          </a:prstGeom>
          <a:noFill/>
          <a:ln w="57150" cmpd="sng">
            <a:solidFill>
              <a:srgbClr val="FF5C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B452B-62B0-42C4-9CDE-B9FF6064A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930" y="2320352"/>
            <a:ext cx="2382764" cy="22172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615A37-D471-4796-BFAB-398FE23C5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525" y="2079475"/>
            <a:ext cx="4858428" cy="25911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7B1C1CA-45ED-42AD-8F98-2F641BBEA60F}"/>
              </a:ext>
            </a:extLst>
          </p:cNvPr>
          <p:cNvSpPr/>
          <p:nvPr/>
        </p:nvSpPr>
        <p:spPr>
          <a:xfrm>
            <a:off x="3964077" y="2720898"/>
            <a:ext cx="1187786" cy="353123"/>
          </a:xfrm>
          <a:prstGeom prst="rect">
            <a:avLst/>
          </a:prstGeom>
          <a:noFill/>
          <a:ln w="57150" cmpd="sng">
            <a:solidFill>
              <a:srgbClr val="FF5C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70B956-69A2-4A86-B516-9C6E77BBC732}"/>
              </a:ext>
            </a:extLst>
          </p:cNvPr>
          <p:cNvSpPr/>
          <p:nvPr/>
        </p:nvSpPr>
        <p:spPr>
          <a:xfrm>
            <a:off x="10462358" y="2079475"/>
            <a:ext cx="1187786" cy="529910"/>
          </a:xfrm>
          <a:prstGeom prst="rect">
            <a:avLst/>
          </a:prstGeom>
          <a:noFill/>
          <a:ln w="57150" cmpd="sng">
            <a:solidFill>
              <a:srgbClr val="FF5C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36B43A-56BF-4C4C-86C8-3D22E71309F6}"/>
              </a:ext>
            </a:extLst>
          </p:cNvPr>
          <p:cNvSpPr/>
          <p:nvPr/>
        </p:nvSpPr>
        <p:spPr>
          <a:xfrm>
            <a:off x="7131310" y="3345321"/>
            <a:ext cx="351158" cy="769479"/>
          </a:xfrm>
          <a:prstGeom prst="rect">
            <a:avLst/>
          </a:prstGeom>
          <a:noFill/>
          <a:ln w="57150" cmpd="sng">
            <a:solidFill>
              <a:srgbClr val="FF5C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6191F24-6BA6-4E7C-AF29-3E9F16B67CCF}"/>
              </a:ext>
            </a:extLst>
          </p:cNvPr>
          <p:cNvCxnSpPr/>
          <p:nvPr/>
        </p:nvCxnSpPr>
        <p:spPr>
          <a:xfrm>
            <a:off x="2732049" y="3429000"/>
            <a:ext cx="72482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6CC9F91-CF09-48F1-800E-11B725EBD5C4}"/>
              </a:ext>
            </a:extLst>
          </p:cNvPr>
          <p:cNvCxnSpPr/>
          <p:nvPr/>
        </p:nvCxnSpPr>
        <p:spPr>
          <a:xfrm>
            <a:off x="6096000" y="3429000"/>
            <a:ext cx="72482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69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animBg="1"/>
      <p:bldP spid="11" grpId="0" animBg="1"/>
      <p:bldP spid="12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AA4BF-B7A0-4D91-AE55-F483990E8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869" y="547368"/>
            <a:ext cx="8516400" cy="396000"/>
          </a:xfrm>
        </p:spPr>
        <p:txBody>
          <a:bodyPr/>
          <a:lstStyle/>
          <a:p>
            <a:r>
              <a:rPr lang="ru-RU" sz="2000" dirty="0">
                <a:solidFill>
                  <a:srgbClr val="004AFF"/>
                </a:solidFill>
                <a:latin typeface="+mj-lt"/>
              </a:rPr>
              <a:t>Создание резюме в </a:t>
            </a:r>
            <a:r>
              <a:rPr lang="en-US" sz="2000" dirty="0" err="1">
                <a:solidFill>
                  <a:srgbClr val="004AFF"/>
                </a:solidFill>
                <a:latin typeface="+mj-lt"/>
              </a:rPr>
              <a:t>Publons</a:t>
            </a:r>
            <a:endParaRPr lang="ru-RU" sz="2000" dirty="0">
              <a:solidFill>
                <a:srgbClr val="004AFF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BAF9D0-25B1-4C90-B03E-EC4F46457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869" y="1221294"/>
            <a:ext cx="1438476" cy="25530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44C8DC-3F66-44AC-A6DB-32CACE0E1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36" y="1221294"/>
            <a:ext cx="5265866" cy="40357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D4C3B3-D8A6-4904-957C-810888C34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302" y="3031958"/>
            <a:ext cx="4632069" cy="31811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178A2C-AB29-407E-BA2B-E565F88C96C8}"/>
              </a:ext>
            </a:extLst>
          </p:cNvPr>
          <p:cNvSpPr/>
          <p:nvPr/>
        </p:nvSpPr>
        <p:spPr>
          <a:xfrm>
            <a:off x="1079869" y="2385544"/>
            <a:ext cx="1187786" cy="353123"/>
          </a:xfrm>
          <a:prstGeom prst="rect">
            <a:avLst/>
          </a:prstGeom>
          <a:noFill/>
          <a:ln w="57150" cmpd="sng">
            <a:solidFill>
              <a:srgbClr val="FF5C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41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2062" y="572137"/>
            <a:ext cx="10803303" cy="39931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4AFF"/>
                </a:solidFill>
              </a:rPr>
              <a:t>Поиск ведущих исследователей и рецензентов в </a:t>
            </a:r>
            <a:r>
              <a:rPr lang="en-US" dirty="0" err="1">
                <a:solidFill>
                  <a:srgbClr val="004AFF"/>
                </a:solidFill>
              </a:rPr>
              <a:t>Publons</a:t>
            </a:r>
            <a:r>
              <a:rPr lang="ru-RU" dirty="0">
                <a:solidFill>
                  <a:srgbClr val="004AFF"/>
                </a:solidFill>
              </a:rPr>
              <a:t/>
            </a:r>
            <a:br>
              <a:rPr lang="ru-RU" dirty="0">
                <a:solidFill>
                  <a:srgbClr val="004AFF"/>
                </a:solidFill>
              </a:rPr>
            </a:br>
            <a:endParaRPr lang="en-US" dirty="0">
              <a:solidFill>
                <a:srgbClr val="004A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A8F992-BB11-4E96-8397-2ED0F6ECC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152" y="1051077"/>
            <a:ext cx="7487695" cy="54109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1EC15CB-8DE4-4A05-9F7A-C336283FE62D}"/>
              </a:ext>
            </a:extLst>
          </p:cNvPr>
          <p:cNvSpPr/>
          <p:nvPr/>
        </p:nvSpPr>
        <p:spPr>
          <a:xfrm>
            <a:off x="3370184" y="1353132"/>
            <a:ext cx="1187786" cy="353123"/>
          </a:xfrm>
          <a:prstGeom prst="rect">
            <a:avLst/>
          </a:prstGeom>
          <a:noFill/>
          <a:ln w="57150" cmpd="sng">
            <a:solidFill>
              <a:srgbClr val="FF5C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E0F878-600F-405E-AA04-CB9F01A4CB6C}"/>
              </a:ext>
            </a:extLst>
          </p:cNvPr>
          <p:cNvSpPr/>
          <p:nvPr/>
        </p:nvSpPr>
        <p:spPr>
          <a:xfrm>
            <a:off x="2424418" y="2996213"/>
            <a:ext cx="6618914" cy="669776"/>
          </a:xfrm>
          <a:prstGeom prst="rect">
            <a:avLst/>
          </a:prstGeom>
          <a:noFill/>
          <a:ln w="57150" cmpd="sng">
            <a:solidFill>
              <a:srgbClr val="FF5C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45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1095274" y="544092"/>
            <a:ext cx="11187771" cy="399311"/>
          </a:xfrm>
        </p:spPr>
        <p:txBody>
          <a:bodyPr>
            <a:noAutofit/>
          </a:bodyPr>
          <a:lstStyle/>
          <a:p>
            <a:pPr eaLnBrk="1" fontAlgn="auto" hangingPunct="1">
              <a:buClr>
                <a:schemeClr val="dk1"/>
              </a:buClr>
              <a:buSzPct val="55000"/>
              <a:defRPr/>
            </a:pPr>
            <a:r>
              <a:rPr lang="ru-RU" dirty="0">
                <a:solidFill>
                  <a:srgbClr val="004AFF"/>
                </a:solidFill>
                <a:latin typeface="+mj-lt"/>
              </a:rPr>
              <a:t>Академия </a:t>
            </a:r>
            <a:r>
              <a:rPr lang="en-US" dirty="0" err="1">
                <a:solidFill>
                  <a:srgbClr val="004AFF"/>
                </a:solidFill>
                <a:latin typeface="+mj-lt"/>
              </a:rPr>
              <a:t>Publons</a:t>
            </a:r>
            <a:r>
              <a:rPr lang="en-US" dirty="0">
                <a:solidFill>
                  <a:srgbClr val="004AFF"/>
                </a:solidFill>
                <a:latin typeface="+mj-lt"/>
              </a:rPr>
              <a:t> </a:t>
            </a:r>
            <a:r>
              <a:rPr lang="ru-RU" dirty="0">
                <a:solidFill>
                  <a:srgbClr val="004AFF"/>
                </a:solidFill>
                <a:latin typeface="+mj-lt"/>
              </a:rPr>
              <a:t>для рецензентов (бесплатный курс)</a:t>
            </a:r>
            <a:endParaRPr lang="en" dirty="0">
              <a:solidFill>
                <a:srgbClr val="004AFF"/>
              </a:solidFill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7" name="Picture 1"/>
          <p:cNvPicPr>
            <a:picLocks noChangeAspect="1"/>
          </p:cNvPicPr>
          <p:nvPr/>
        </p:nvPicPr>
        <p:blipFill rotWithShape="1">
          <a:blip r:embed="rId3"/>
          <a:srcRect b="17948"/>
          <a:stretch/>
        </p:blipFill>
        <p:spPr bwMode="auto">
          <a:xfrm>
            <a:off x="636927" y="1405467"/>
            <a:ext cx="4978400" cy="3511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085263" y="1284169"/>
            <a:ext cx="5659967" cy="4152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170">
              <a:defRPr/>
            </a:pPr>
            <a:r>
              <a:rPr lang="ru-RU" sz="2133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10 обучающих модулей с подробными разъяснениями и рекомендациями:</a:t>
            </a:r>
          </a:p>
          <a:p>
            <a:pPr defTabSz="1219170">
              <a:defRPr/>
            </a:pPr>
            <a:endParaRPr lang="en-US"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1219170">
              <a:spcBef>
                <a:spcPts val="133"/>
              </a:spcBef>
              <a:spcAft>
                <a:spcPts val="133"/>
              </a:spcAft>
              <a:defRPr/>
            </a:pPr>
            <a:r>
              <a:rPr lang="en-US"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 </a:t>
            </a:r>
            <a:r>
              <a:rPr lang="ru-RU"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Введение: издание научной публикации</a:t>
            </a:r>
            <a:endParaRPr lang="en-US"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1219170">
              <a:spcBef>
                <a:spcPts val="133"/>
              </a:spcBef>
              <a:spcAft>
                <a:spcPts val="133"/>
              </a:spcAft>
              <a:defRPr/>
            </a:pPr>
            <a:r>
              <a:rPr lang="en-US"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 </a:t>
            </a:r>
            <a:r>
              <a:rPr lang="ru-RU"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Структура публикаций</a:t>
            </a:r>
            <a:endParaRPr lang="en-US"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1219170">
              <a:spcBef>
                <a:spcPts val="133"/>
              </a:spcBef>
              <a:spcAft>
                <a:spcPts val="133"/>
              </a:spcAft>
              <a:defRPr/>
            </a:pPr>
            <a:r>
              <a:rPr lang="en-US"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3. </a:t>
            </a:r>
            <a:r>
              <a:rPr lang="ru-RU"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Оценка методологии</a:t>
            </a:r>
            <a:endParaRPr lang="en-US"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1219170">
              <a:spcBef>
                <a:spcPts val="133"/>
              </a:spcBef>
              <a:spcAft>
                <a:spcPts val="133"/>
              </a:spcAft>
              <a:defRPr/>
            </a:pPr>
            <a:r>
              <a:rPr lang="en-US"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 </a:t>
            </a:r>
            <a:r>
              <a:rPr lang="ru-RU"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Раздел с данными и материалами</a:t>
            </a:r>
            <a:endParaRPr lang="en-US"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1219170">
              <a:spcBef>
                <a:spcPts val="133"/>
              </a:spcBef>
              <a:spcAft>
                <a:spcPts val="133"/>
              </a:spcAft>
              <a:defRPr/>
            </a:pPr>
            <a:r>
              <a:rPr lang="en-US"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 </a:t>
            </a:r>
            <a:r>
              <a:rPr lang="ru-RU"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Описание результатов работы</a:t>
            </a:r>
            <a:endParaRPr lang="en-US"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1219170">
              <a:spcBef>
                <a:spcPts val="133"/>
              </a:spcBef>
              <a:spcAft>
                <a:spcPts val="133"/>
              </a:spcAft>
              <a:defRPr/>
            </a:pPr>
            <a:r>
              <a:rPr lang="en-US"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6. </a:t>
            </a:r>
            <a:r>
              <a:rPr lang="ru-RU"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Этические аспекты</a:t>
            </a:r>
            <a:endParaRPr lang="en-US"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1219170">
              <a:spcBef>
                <a:spcPts val="133"/>
              </a:spcBef>
              <a:spcAft>
                <a:spcPts val="133"/>
              </a:spcAft>
              <a:defRPr/>
            </a:pPr>
            <a:r>
              <a:rPr lang="en-US"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7. </a:t>
            </a:r>
            <a:r>
              <a:rPr lang="ru-RU"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Что ждет от рецензента журнал?</a:t>
            </a:r>
            <a:endParaRPr lang="en-US"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1219170">
              <a:spcBef>
                <a:spcPts val="133"/>
              </a:spcBef>
              <a:spcAft>
                <a:spcPts val="133"/>
              </a:spcAft>
              <a:defRPr/>
            </a:pPr>
            <a:r>
              <a:rPr lang="en-US"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8. </a:t>
            </a:r>
            <a:r>
              <a:rPr lang="ru-RU"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Работа с редактором</a:t>
            </a:r>
            <a:endParaRPr lang="en-US"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1219170">
              <a:spcBef>
                <a:spcPts val="133"/>
              </a:spcBef>
              <a:spcAft>
                <a:spcPts val="133"/>
              </a:spcAft>
              <a:defRPr/>
            </a:pPr>
            <a:r>
              <a:rPr lang="en-US"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9. </a:t>
            </a:r>
            <a:r>
              <a:rPr lang="ru-RU"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Рецензирование до публикации статьи</a:t>
            </a:r>
            <a:endParaRPr lang="en-US"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1219170">
              <a:spcBef>
                <a:spcPts val="133"/>
              </a:spcBef>
              <a:spcAft>
                <a:spcPts val="133"/>
              </a:spcAft>
              <a:defRPr/>
            </a:pPr>
            <a:r>
              <a:rPr lang="en-US"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10. </a:t>
            </a:r>
            <a:r>
              <a:rPr lang="ru-RU"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Рецензирование опубликованных работ</a:t>
            </a:r>
            <a:endParaRPr lang="en-US"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C187946-703A-47FB-B338-DC9A8BE71F36}"/>
              </a:ext>
            </a:extLst>
          </p:cNvPr>
          <p:cNvSpPr txBox="1">
            <a:spLocks/>
          </p:cNvSpPr>
          <p:nvPr/>
        </p:nvSpPr>
        <p:spPr>
          <a:xfrm>
            <a:off x="926176" y="5570862"/>
            <a:ext cx="6047061" cy="4496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7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https://publons.com/community/academy/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17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AC30E-C966-41F9-95EB-1C0F861EF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63" y="547368"/>
            <a:ext cx="8516400" cy="396000"/>
          </a:xfrm>
        </p:spPr>
        <p:txBody>
          <a:bodyPr/>
          <a:lstStyle/>
          <a:p>
            <a:r>
              <a:rPr lang="ru-RU" sz="2000" dirty="0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у вас остались вопросы: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265FBA-6154-401B-808F-84450F972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681" y="1080432"/>
            <a:ext cx="5250638" cy="27389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0C14C-4ECF-4B2A-993B-7AEDBD252002}"/>
              </a:ext>
            </a:extLst>
          </p:cNvPr>
          <p:cNvSpPr/>
          <p:nvPr/>
        </p:nvSpPr>
        <p:spPr>
          <a:xfrm>
            <a:off x="6541675" y="1038381"/>
            <a:ext cx="651311" cy="666848"/>
          </a:xfrm>
          <a:prstGeom prst="rect">
            <a:avLst/>
          </a:prstGeom>
          <a:noFill/>
          <a:ln w="57150" cmpd="sng">
            <a:solidFill>
              <a:srgbClr val="FF5C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184FF9-E415-45AA-AE38-07BEB07DB300}"/>
              </a:ext>
            </a:extLst>
          </p:cNvPr>
          <p:cNvSpPr/>
          <p:nvPr/>
        </p:nvSpPr>
        <p:spPr>
          <a:xfrm>
            <a:off x="2995126" y="4123453"/>
            <a:ext cx="6683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https://publons.freshdesk.com/support/solutions/12000003531</a:t>
            </a:r>
            <a:endParaRPr lang="ru-RU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8C7CB4C-8600-480A-B836-61C4489780F9}"/>
              </a:ext>
            </a:extLst>
          </p:cNvPr>
          <p:cNvCxnSpPr/>
          <p:nvPr/>
        </p:nvCxnSpPr>
        <p:spPr>
          <a:xfrm>
            <a:off x="6867331" y="2080727"/>
            <a:ext cx="1604865" cy="0"/>
          </a:xfrm>
          <a:prstGeom prst="line">
            <a:avLst/>
          </a:prstGeom>
          <a:ln w="38100">
            <a:solidFill>
              <a:srgbClr val="FF5C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8AC8557-3BB6-4E09-9EC8-F02AE26834C1}"/>
              </a:ext>
            </a:extLst>
          </p:cNvPr>
          <p:cNvSpPr/>
          <p:nvPr/>
        </p:nvSpPr>
        <p:spPr>
          <a:xfrm>
            <a:off x="3358380" y="5325696"/>
            <a:ext cx="5288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17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https://publons.freshdesk.com/support/tickets/new</a:t>
            </a:r>
            <a:endParaRPr lang="ru-RU" dirty="0">
              <a:solidFill>
                <a:srgbClr val="0017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BC46E6-55C3-4DB2-9FA5-15B1AA71BC61}"/>
              </a:ext>
            </a:extLst>
          </p:cNvPr>
          <p:cNvSpPr txBox="1"/>
          <p:nvPr/>
        </p:nvSpPr>
        <p:spPr>
          <a:xfrm>
            <a:off x="3897086" y="4891481"/>
            <a:ext cx="457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F005B"/>
                </a:solidFill>
              </a:rPr>
              <a:t>Связь со службой поддержки: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F91CD-5986-4F6D-90C6-3FA5983D2427}"/>
              </a:ext>
            </a:extLst>
          </p:cNvPr>
          <p:cNvSpPr txBox="1"/>
          <p:nvPr/>
        </p:nvSpPr>
        <p:spPr>
          <a:xfrm>
            <a:off x="4683968" y="5746239"/>
            <a:ext cx="457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1750"/>
                </a:solidFill>
              </a:rPr>
              <a:t>info@publons.com</a:t>
            </a:r>
            <a:endParaRPr lang="ru-RU" dirty="0">
              <a:solidFill>
                <a:srgbClr val="0017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0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1" grpId="0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320C84-9BEA-8340-B217-86D34D5D8E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1168" y="2532856"/>
            <a:ext cx="9354932" cy="1792288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ru-RU" altLang="ru-RU" sz="4400" cap="all" dirty="0">
                <a:solidFill>
                  <a:srgbClr val="CF005B"/>
                </a:solidFill>
                <a:latin typeface="Arial"/>
                <a:cs typeface="Arial"/>
              </a:rPr>
              <a:t>Создание отчета для группы авторов</a:t>
            </a:r>
            <a:endParaRPr lang="en-US" altLang="ru-RU" sz="4400" cap="all" dirty="0">
              <a:solidFill>
                <a:srgbClr val="004A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73246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1659623"/>
            <a:ext cx="9343644" cy="4668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52533" y="1037419"/>
            <a:ext cx="9476621" cy="47831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00200" y="3333049"/>
            <a:ext cx="886137" cy="301599"/>
          </a:xfrm>
          <a:custGeom>
            <a:avLst/>
            <a:gdLst/>
            <a:ahLst/>
            <a:cxnLst/>
            <a:rect l="l" t="t" r="r" b="b"/>
            <a:pathLst>
              <a:path w="757555" h="173989">
                <a:moveTo>
                  <a:pt x="0" y="28956"/>
                </a:moveTo>
                <a:lnTo>
                  <a:pt x="2274" y="17680"/>
                </a:lnTo>
                <a:lnTo>
                  <a:pt x="8477" y="8477"/>
                </a:lnTo>
                <a:lnTo>
                  <a:pt x="17680" y="2274"/>
                </a:lnTo>
                <a:lnTo>
                  <a:pt x="28956" y="0"/>
                </a:lnTo>
                <a:lnTo>
                  <a:pt x="728472" y="0"/>
                </a:lnTo>
                <a:lnTo>
                  <a:pt x="739747" y="2274"/>
                </a:lnTo>
                <a:lnTo>
                  <a:pt x="748950" y="8477"/>
                </a:lnTo>
                <a:lnTo>
                  <a:pt x="755153" y="17680"/>
                </a:lnTo>
                <a:lnTo>
                  <a:pt x="757428" y="28956"/>
                </a:lnTo>
                <a:lnTo>
                  <a:pt x="757428" y="144780"/>
                </a:lnTo>
                <a:lnTo>
                  <a:pt x="755153" y="156055"/>
                </a:lnTo>
                <a:lnTo>
                  <a:pt x="748950" y="165258"/>
                </a:lnTo>
                <a:lnTo>
                  <a:pt x="739747" y="171461"/>
                </a:lnTo>
                <a:lnTo>
                  <a:pt x="728472" y="173736"/>
                </a:lnTo>
                <a:lnTo>
                  <a:pt x="28956" y="173736"/>
                </a:lnTo>
                <a:lnTo>
                  <a:pt x="17680" y="171461"/>
                </a:lnTo>
                <a:lnTo>
                  <a:pt x="8477" y="165258"/>
                </a:lnTo>
                <a:lnTo>
                  <a:pt x="2274" y="156055"/>
                </a:lnTo>
                <a:lnTo>
                  <a:pt x="0" y="144780"/>
                </a:lnTo>
                <a:lnTo>
                  <a:pt x="0" y="28956"/>
                </a:lnTo>
                <a:close/>
              </a:path>
            </a:pathLst>
          </a:custGeom>
          <a:ln w="57912">
            <a:solidFill>
              <a:srgbClr val="FF4E3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Google Shape;869;p121">
            <a:extLst>
              <a:ext uri="{FF2B5EF4-FFF2-40B4-BE49-F238E27FC236}">
                <a16:creationId xmlns:a16="http://schemas.microsoft.com/office/drawing/2014/main" id="{A9382B4E-8F4E-4B9F-B61A-A06AE7B73215}"/>
              </a:ext>
            </a:extLst>
          </p:cNvPr>
          <p:cNvSpPr txBox="1">
            <a:spLocks/>
          </p:cNvSpPr>
          <p:nvPr/>
        </p:nvSpPr>
        <p:spPr>
          <a:xfrm>
            <a:off x="1092319" y="573741"/>
            <a:ext cx="75544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ru-RU" sz="2000" b="1" kern="0" dirty="0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по идентификатору автора в Основном поиске</a:t>
            </a: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17A0A067-1574-45FC-87D1-364E4F8DDD63}"/>
              </a:ext>
            </a:extLst>
          </p:cNvPr>
          <p:cNvSpPr/>
          <p:nvPr/>
        </p:nvSpPr>
        <p:spPr>
          <a:xfrm>
            <a:off x="5828953" y="3278200"/>
            <a:ext cx="1358656" cy="411298"/>
          </a:xfrm>
          <a:custGeom>
            <a:avLst/>
            <a:gdLst/>
            <a:ahLst/>
            <a:cxnLst/>
            <a:rect l="l" t="t" r="r" b="b"/>
            <a:pathLst>
              <a:path w="757555" h="173989">
                <a:moveTo>
                  <a:pt x="0" y="28956"/>
                </a:moveTo>
                <a:lnTo>
                  <a:pt x="2274" y="17680"/>
                </a:lnTo>
                <a:lnTo>
                  <a:pt x="8477" y="8477"/>
                </a:lnTo>
                <a:lnTo>
                  <a:pt x="17680" y="2274"/>
                </a:lnTo>
                <a:lnTo>
                  <a:pt x="28956" y="0"/>
                </a:lnTo>
                <a:lnTo>
                  <a:pt x="728472" y="0"/>
                </a:lnTo>
                <a:lnTo>
                  <a:pt x="739747" y="2274"/>
                </a:lnTo>
                <a:lnTo>
                  <a:pt x="748950" y="8477"/>
                </a:lnTo>
                <a:lnTo>
                  <a:pt x="755153" y="17680"/>
                </a:lnTo>
                <a:lnTo>
                  <a:pt x="757428" y="28956"/>
                </a:lnTo>
                <a:lnTo>
                  <a:pt x="757428" y="144780"/>
                </a:lnTo>
                <a:lnTo>
                  <a:pt x="755153" y="156055"/>
                </a:lnTo>
                <a:lnTo>
                  <a:pt x="748950" y="165258"/>
                </a:lnTo>
                <a:lnTo>
                  <a:pt x="739747" y="171461"/>
                </a:lnTo>
                <a:lnTo>
                  <a:pt x="728472" y="173736"/>
                </a:lnTo>
                <a:lnTo>
                  <a:pt x="28956" y="173736"/>
                </a:lnTo>
                <a:lnTo>
                  <a:pt x="17680" y="171461"/>
                </a:lnTo>
                <a:lnTo>
                  <a:pt x="8477" y="165258"/>
                </a:lnTo>
                <a:lnTo>
                  <a:pt x="2274" y="156055"/>
                </a:lnTo>
                <a:lnTo>
                  <a:pt x="0" y="144780"/>
                </a:lnTo>
                <a:lnTo>
                  <a:pt x="0" y="28956"/>
                </a:lnTo>
                <a:close/>
              </a:path>
            </a:pathLst>
          </a:custGeom>
          <a:ln w="57912">
            <a:solidFill>
              <a:srgbClr val="FF4E3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820C1BFA-ADD1-4770-9F7A-805194B9D898}"/>
              </a:ext>
            </a:extLst>
          </p:cNvPr>
          <p:cNvSpPr/>
          <p:nvPr/>
        </p:nvSpPr>
        <p:spPr>
          <a:xfrm>
            <a:off x="5892748" y="5047577"/>
            <a:ext cx="975885" cy="301599"/>
          </a:xfrm>
          <a:custGeom>
            <a:avLst/>
            <a:gdLst/>
            <a:ahLst/>
            <a:cxnLst/>
            <a:rect l="l" t="t" r="r" b="b"/>
            <a:pathLst>
              <a:path w="757555" h="173989">
                <a:moveTo>
                  <a:pt x="0" y="28956"/>
                </a:moveTo>
                <a:lnTo>
                  <a:pt x="2274" y="17680"/>
                </a:lnTo>
                <a:lnTo>
                  <a:pt x="8477" y="8477"/>
                </a:lnTo>
                <a:lnTo>
                  <a:pt x="17680" y="2274"/>
                </a:lnTo>
                <a:lnTo>
                  <a:pt x="28956" y="0"/>
                </a:lnTo>
                <a:lnTo>
                  <a:pt x="728472" y="0"/>
                </a:lnTo>
                <a:lnTo>
                  <a:pt x="739747" y="2274"/>
                </a:lnTo>
                <a:lnTo>
                  <a:pt x="748950" y="8477"/>
                </a:lnTo>
                <a:lnTo>
                  <a:pt x="755153" y="17680"/>
                </a:lnTo>
                <a:lnTo>
                  <a:pt x="757428" y="28956"/>
                </a:lnTo>
                <a:lnTo>
                  <a:pt x="757428" y="144780"/>
                </a:lnTo>
                <a:lnTo>
                  <a:pt x="755153" y="156055"/>
                </a:lnTo>
                <a:lnTo>
                  <a:pt x="748950" y="165258"/>
                </a:lnTo>
                <a:lnTo>
                  <a:pt x="739747" y="171461"/>
                </a:lnTo>
                <a:lnTo>
                  <a:pt x="728472" y="173736"/>
                </a:lnTo>
                <a:lnTo>
                  <a:pt x="28956" y="173736"/>
                </a:lnTo>
                <a:lnTo>
                  <a:pt x="17680" y="171461"/>
                </a:lnTo>
                <a:lnTo>
                  <a:pt x="8477" y="165258"/>
                </a:lnTo>
                <a:lnTo>
                  <a:pt x="2274" y="156055"/>
                </a:lnTo>
                <a:lnTo>
                  <a:pt x="0" y="144780"/>
                </a:lnTo>
                <a:lnTo>
                  <a:pt x="0" y="28956"/>
                </a:lnTo>
                <a:close/>
              </a:path>
            </a:pathLst>
          </a:custGeom>
          <a:ln w="57912">
            <a:solidFill>
              <a:srgbClr val="FF4E3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430F378F-B334-4AA1-87FF-A45D7E10619A}"/>
              </a:ext>
            </a:extLst>
          </p:cNvPr>
          <p:cNvSpPr/>
          <p:nvPr/>
        </p:nvSpPr>
        <p:spPr>
          <a:xfrm>
            <a:off x="1600200" y="3794297"/>
            <a:ext cx="547577" cy="301599"/>
          </a:xfrm>
          <a:custGeom>
            <a:avLst/>
            <a:gdLst/>
            <a:ahLst/>
            <a:cxnLst/>
            <a:rect l="l" t="t" r="r" b="b"/>
            <a:pathLst>
              <a:path w="757555" h="173989">
                <a:moveTo>
                  <a:pt x="0" y="28956"/>
                </a:moveTo>
                <a:lnTo>
                  <a:pt x="2274" y="17680"/>
                </a:lnTo>
                <a:lnTo>
                  <a:pt x="8477" y="8477"/>
                </a:lnTo>
                <a:lnTo>
                  <a:pt x="17680" y="2274"/>
                </a:lnTo>
                <a:lnTo>
                  <a:pt x="28956" y="0"/>
                </a:lnTo>
                <a:lnTo>
                  <a:pt x="728472" y="0"/>
                </a:lnTo>
                <a:lnTo>
                  <a:pt x="739747" y="2274"/>
                </a:lnTo>
                <a:lnTo>
                  <a:pt x="748950" y="8477"/>
                </a:lnTo>
                <a:lnTo>
                  <a:pt x="755153" y="17680"/>
                </a:lnTo>
                <a:lnTo>
                  <a:pt x="757428" y="28956"/>
                </a:lnTo>
                <a:lnTo>
                  <a:pt x="757428" y="144780"/>
                </a:lnTo>
                <a:lnTo>
                  <a:pt x="755153" y="156055"/>
                </a:lnTo>
                <a:lnTo>
                  <a:pt x="748950" y="165258"/>
                </a:lnTo>
                <a:lnTo>
                  <a:pt x="739747" y="171461"/>
                </a:lnTo>
                <a:lnTo>
                  <a:pt x="728472" y="173736"/>
                </a:lnTo>
                <a:lnTo>
                  <a:pt x="28956" y="173736"/>
                </a:lnTo>
                <a:lnTo>
                  <a:pt x="17680" y="171461"/>
                </a:lnTo>
                <a:lnTo>
                  <a:pt x="8477" y="165258"/>
                </a:lnTo>
                <a:lnTo>
                  <a:pt x="2274" y="156055"/>
                </a:lnTo>
                <a:lnTo>
                  <a:pt x="0" y="144780"/>
                </a:lnTo>
                <a:lnTo>
                  <a:pt x="0" y="28956"/>
                </a:lnTo>
                <a:close/>
              </a:path>
            </a:pathLst>
          </a:custGeom>
          <a:ln w="57912">
            <a:solidFill>
              <a:srgbClr val="FF4E3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9551" y="1118577"/>
            <a:ext cx="9136380" cy="4783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44623" y="1313688"/>
            <a:ext cx="8566404" cy="4213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62833" y="5968695"/>
            <a:ext cx="2331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AI=(Через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оператор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81216" y="4030979"/>
            <a:ext cx="1297305" cy="222885"/>
          </a:xfrm>
          <a:custGeom>
            <a:avLst/>
            <a:gdLst/>
            <a:ahLst/>
            <a:cxnLst/>
            <a:rect l="l" t="t" r="r" b="b"/>
            <a:pathLst>
              <a:path w="1297304" h="222885">
                <a:moveTo>
                  <a:pt x="0" y="37084"/>
                </a:moveTo>
                <a:lnTo>
                  <a:pt x="2919" y="22663"/>
                </a:lnTo>
                <a:lnTo>
                  <a:pt x="10874" y="10874"/>
                </a:lnTo>
                <a:lnTo>
                  <a:pt x="22663" y="2919"/>
                </a:lnTo>
                <a:lnTo>
                  <a:pt x="37083" y="0"/>
                </a:lnTo>
                <a:lnTo>
                  <a:pt x="1259839" y="0"/>
                </a:lnTo>
                <a:lnTo>
                  <a:pt x="1274260" y="2919"/>
                </a:lnTo>
                <a:lnTo>
                  <a:pt x="1286049" y="10874"/>
                </a:lnTo>
                <a:lnTo>
                  <a:pt x="1294004" y="22663"/>
                </a:lnTo>
                <a:lnTo>
                  <a:pt x="1296924" y="37084"/>
                </a:lnTo>
                <a:lnTo>
                  <a:pt x="1296924" y="185420"/>
                </a:lnTo>
                <a:lnTo>
                  <a:pt x="1294004" y="199840"/>
                </a:lnTo>
                <a:lnTo>
                  <a:pt x="1286049" y="211629"/>
                </a:lnTo>
                <a:lnTo>
                  <a:pt x="1274260" y="219584"/>
                </a:lnTo>
                <a:lnTo>
                  <a:pt x="1259839" y="222504"/>
                </a:lnTo>
                <a:lnTo>
                  <a:pt x="37083" y="222504"/>
                </a:lnTo>
                <a:lnTo>
                  <a:pt x="22663" y="219584"/>
                </a:lnTo>
                <a:lnTo>
                  <a:pt x="10874" y="211629"/>
                </a:lnTo>
                <a:lnTo>
                  <a:pt x="2919" y="199840"/>
                </a:lnTo>
                <a:lnTo>
                  <a:pt x="0" y="185420"/>
                </a:lnTo>
                <a:lnTo>
                  <a:pt x="0" y="37084"/>
                </a:lnTo>
                <a:close/>
              </a:path>
            </a:pathLst>
          </a:custGeom>
          <a:ln w="57911">
            <a:solidFill>
              <a:srgbClr val="1AC50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44623" y="3962400"/>
            <a:ext cx="3153410" cy="388620"/>
          </a:xfrm>
          <a:custGeom>
            <a:avLst/>
            <a:gdLst/>
            <a:ahLst/>
            <a:cxnLst/>
            <a:rect l="l" t="t" r="r" b="b"/>
            <a:pathLst>
              <a:path w="3153410" h="388620">
                <a:moveTo>
                  <a:pt x="0" y="64769"/>
                </a:moveTo>
                <a:lnTo>
                  <a:pt x="5083" y="39540"/>
                </a:lnTo>
                <a:lnTo>
                  <a:pt x="18954" y="18954"/>
                </a:lnTo>
                <a:lnTo>
                  <a:pt x="39540" y="5083"/>
                </a:lnTo>
                <a:lnTo>
                  <a:pt x="64769" y="0"/>
                </a:lnTo>
                <a:lnTo>
                  <a:pt x="3088386" y="0"/>
                </a:lnTo>
                <a:lnTo>
                  <a:pt x="3113615" y="5083"/>
                </a:lnTo>
                <a:lnTo>
                  <a:pt x="3134201" y="18954"/>
                </a:lnTo>
                <a:lnTo>
                  <a:pt x="3148072" y="39540"/>
                </a:lnTo>
                <a:lnTo>
                  <a:pt x="3153155" y="64769"/>
                </a:lnTo>
                <a:lnTo>
                  <a:pt x="3153155" y="323850"/>
                </a:lnTo>
                <a:lnTo>
                  <a:pt x="3148072" y="349079"/>
                </a:lnTo>
                <a:lnTo>
                  <a:pt x="3134201" y="369665"/>
                </a:lnTo>
                <a:lnTo>
                  <a:pt x="3113615" y="383536"/>
                </a:lnTo>
                <a:lnTo>
                  <a:pt x="3088386" y="388619"/>
                </a:lnTo>
                <a:lnTo>
                  <a:pt x="64769" y="388619"/>
                </a:lnTo>
                <a:lnTo>
                  <a:pt x="39540" y="383536"/>
                </a:lnTo>
                <a:lnTo>
                  <a:pt x="18954" y="369665"/>
                </a:lnTo>
                <a:lnTo>
                  <a:pt x="5083" y="349079"/>
                </a:lnTo>
                <a:lnTo>
                  <a:pt x="0" y="323850"/>
                </a:lnTo>
                <a:lnTo>
                  <a:pt x="0" y="64769"/>
                </a:lnTo>
                <a:close/>
              </a:path>
            </a:pathLst>
          </a:custGeom>
          <a:ln w="57912">
            <a:solidFill>
              <a:srgbClr val="1AC50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Google Shape;869;p121">
            <a:extLst>
              <a:ext uri="{FF2B5EF4-FFF2-40B4-BE49-F238E27FC236}">
                <a16:creationId xmlns:a16="http://schemas.microsoft.com/office/drawing/2014/main" id="{3FEF16DF-E8F9-4C05-95B9-0F9B84646548}"/>
              </a:ext>
            </a:extLst>
          </p:cNvPr>
          <p:cNvSpPr txBox="1">
            <a:spLocks/>
          </p:cNvSpPr>
          <p:nvPr/>
        </p:nvSpPr>
        <p:spPr>
          <a:xfrm>
            <a:off x="1092319" y="573741"/>
            <a:ext cx="82537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ru-RU" sz="2000" b="1" kern="0" dirty="0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поиск по идентификатору автора в Расширенном поиске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72B6F29-D97F-4183-BE96-5727AB11A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386" y="1332370"/>
            <a:ext cx="7268589" cy="391532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658902" y="2653984"/>
            <a:ext cx="2538799" cy="451200"/>
          </a:xfrm>
          <a:custGeom>
            <a:avLst/>
            <a:gdLst/>
            <a:ahLst/>
            <a:cxnLst/>
            <a:rect l="l" t="t" r="r" b="b"/>
            <a:pathLst>
              <a:path w="1635759" h="222885">
                <a:moveTo>
                  <a:pt x="0" y="37084"/>
                </a:moveTo>
                <a:lnTo>
                  <a:pt x="2919" y="22663"/>
                </a:lnTo>
                <a:lnTo>
                  <a:pt x="10874" y="10874"/>
                </a:lnTo>
                <a:lnTo>
                  <a:pt x="22663" y="2919"/>
                </a:lnTo>
                <a:lnTo>
                  <a:pt x="37084" y="0"/>
                </a:lnTo>
                <a:lnTo>
                  <a:pt x="1598167" y="0"/>
                </a:lnTo>
                <a:lnTo>
                  <a:pt x="1612588" y="2919"/>
                </a:lnTo>
                <a:lnTo>
                  <a:pt x="1624377" y="10874"/>
                </a:lnTo>
                <a:lnTo>
                  <a:pt x="1632332" y="22663"/>
                </a:lnTo>
                <a:lnTo>
                  <a:pt x="1635252" y="37084"/>
                </a:lnTo>
                <a:lnTo>
                  <a:pt x="1635252" y="185420"/>
                </a:lnTo>
                <a:lnTo>
                  <a:pt x="1632332" y="199840"/>
                </a:lnTo>
                <a:lnTo>
                  <a:pt x="1624377" y="211629"/>
                </a:lnTo>
                <a:lnTo>
                  <a:pt x="1612588" y="219584"/>
                </a:lnTo>
                <a:lnTo>
                  <a:pt x="1598167" y="222504"/>
                </a:lnTo>
                <a:lnTo>
                  <a:pt x="37084" y="222504"/>
                </a:lnTo>
                <a:lnTo>
                  <a:pt x="22663" y="219584"/>
                </a:lnTo>
                <a:lnTo>
                  <a:pt x="10874" y="211629"/>
                </a:lnTo>
                <a:lnTo>
                  <a:pt x="2919" y="199840"/>
                </a:lnTo>
                <a:lnTo>
                  <a:pt x="0" y="185420"/>
                </a:lnTo>
                <a:lnTo>
                  <a:pt x="0" y="37084"/>
                </a:lnTo>
                <a:close/>
              </a:path>
            </a:pathLst>
          </a:custGeom>
          <a:ln w="57912">
            <a:solidFill>
              <a:srgbClr val="FF4E3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97701" y="4426798"/>
            <a:ext cx="922651" cy="451199"/>
          </a:xfrm>
          <a:custGeom>
            <a:avLst/>
            <a:gdLst/>
            <a:ahLst/>
            <a:cxnLst/>
            <a:rect l="l" t="t" r="r" b="b"/>
            <a:pathLst>
              <a:path w="1454150" h="220979">
                <a:moveTo>
                  <a:pt x="0" y="36830"/>
                </a:moveTo>
                <a:lnTo>
                  <a:pt x="2897" y="22502"/>
                </a:lnTo>
                <a:lnTo>
                  <a:pt x="10794" y="10794"/>
                </a:lnTo>
                <a:lnTo>
                  <a:pt x="22502" y="2897"/>
                </a:lnTo>
                <a:lnTo>
                  <a:pt x="36830" y="0"/>
                </a:lnTo>
                <a:lnTo>
                  <a:pt x="1417065" y="0"/>
                </a:lnTo>
                <a:lnTo>
                  <a:pt x="1431393" y="2897"/>
                </a:lnTo>
                <a:lnTo>
                  <a:pt x="1443101" y="10795"/>
                </a:lnTo>
                <a:lnTo>
                  <a:pt x="1450998" y="22502"/>
                </a:lnTo>
                <a:lnTo>
                  <a:pt x="1453896" y="36830"/>
                </a:lnTo>
                <a:lnTo>
                  <a:pt x="1453896" y="184150"/>
                </a:lnTo>
                <a:lnTo>
                  <a:pt x="1450998" y="198477"/>
                </a:lnTo>
                <a:lnTo>
                  <a:pt x="1443101" y="210185"/>
                </a:lnTo>
                <a:lnTo>
                  <a:pt x="1431393" y="218082"/>
                </a:lnTo>
                <a:lnTo>
                  <a:pt x="1417065" y="220980"/>
                </a:lnTo>
                <a:lnTo>
                  <a:pt x="36830" y="220980"/>
                </a:lnTo>
                <a:lnTo>
                  <a:pt x="22502" y="218082"/>
                </a:lnTo>
                <a:lnTo>
                  <a:pt x="10795" y="210185"/>
                </a:lnTo>
                <a:lnTo>
                  <a:pt x="2897" y="198477"/>
                </a:lnTo>
                <a:lnTo>
                  <a:pt x="0" y="184150"/>
                </a:lnTo>
                <a:lnTo>
                  <a:pt x="0" y="36830"/>
                </a:lnTo>
                <a:close/>
              </a:path>
            </a:pathLst>
          </a:custGeom>
          <a:ln w="57912">
            <a:solidFill>
              <a:srgbClr val="FF4E3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Google Shape;869;p121">
            <a:extLst>
              <a:ext uri="{FF2B5EF4-FFF2-40B4-BE49-F238E27FC236}">
                <a16:creationId xmlns:a16="http://schemas.microsoft.com/office/drawing/2014/main" id="{28D9A12E-6FE3-4E42-82BD-8307EBC6FBF2}"/>
              </a:ext>
            </a:extLst>
          </p:cNvPr>
          <p:cNvSpPr txBox="1">
            <a:spLocks/>
          </p:cNvSpPr>
          <p:nvPr/>
        </p:nvSpPr>
        <p:spPr>
          <a:xfrm>
            <a:off x="1092318" y="573741"/>
            <a:ext cx="11294611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ru-RU" sz="2000" b="1" kern="0" dirty="0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Выбираем определенный период времени и отправляем выборку в </a:t>
            </a:r>
            <a:r>
              <a:rPr lang="en-US" sz="2000" b="1" kern="0" dirty="0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EndNote Online</a:t>
            </a:r>
            <a:endParaRPr lang="ru-RU" sz="2000" b="1" kern="0" dirty="0">
              <a:solidFill>
                <a:srgbClr val="004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9D2C77-EF17-488F-BACE-5FA60CD63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97" y="1250582"/>
            <a:ext cx="2457793" cy="1629002"/>
          </a:xfrm>
          <a:prstGeom prst="rect">
            <a:avLst/>
          </a:prstGeom>
        </p:spPr>
      </p:pic>
      <p:sp>
        <p:nvSpPr>
          <p:cNvPr id="13" name="object 5">
            <a:extLst>
              <a:ext uri="{FF2B5EF4-FFF2-40B4-BE49-F238E27FC236}">
                <a16:creationId xmlns:a16="http://schemas.microsoft.com/office/drawing/2014/main" id="{FA004696-76E3-40DB-80E1-214555F77069}"/>
              </a:ext>
            </a:extLst>
          </p:cNvPr>
          <p:cNvSpPr/>
          <p:nvPr/>
        </p:nvSpPr>
        <p:spPr>
          <a:xfrm>
            <a:off x="353497" y="1953640"/>
            <a:ext cx="1911238" cy="364258"/>
          </a:xfrm>
          <a:custGeom>
            <a:avLst/>
            <a:gdLst/>
            <a:ahLst/>
            <a:cxnLst/>
            <a:rect l="l" t="t" r="r" b="b"/>
            <a:pathLst>
              <a:path w="1454150" h="220979">
                <a:moveTo>
                  <a:pt x="0" y="36830"/>
                </a:moveTo>
                <a:lnTo>
                  <a:pt x="2897" y="22502"/>
                </a:lnTo>
                <a:lnTo>
                  <a:pt x="10794" y="10794"/>
                </a:lnTo>
                <a:lnTo>
                  <a:pt x="22502" y="2897"/>
                </a:lnTo>
                <a:lnTo>
                  <a:pt x="36830" y="0"/>
                </a:lnTo>
                <a:lnTo>
                  <a:pt x="1417065" y="0"/>
                </a:lnTo>
                <a:lnTo>
                  <a:pt x="1431393" y="2897"/>
                </a:lnTo>
                <a:lnTo>
                  <a:pt x="1443101" y="10795"/>
                </a:lnTo>
                <a:lnTo>
                  <a:pt x="1450998" y="22502"/>
                </a:lnTo>
                <a:lnTo>
                  <a:pt x="1453896" y="36830"/>
                </a:lnTo>
                <a:lnTo>
                  <a:pt x="1453896" y="184150"/>
                </a:lnTo>
                <a:lnTo>
                  <a:pt x="1450998" y="198477"/>
                </a:lnTo>
                <a:lnTo>
                  <a:pt x="1443101" y="210185"/>
                </a:lnTo>
                <a:lnTo>
                  <a:pt x="1431393" y="218082"/>
                </a:lnTo>
                <a:lnTo>
                  <a:pt x="1417065" y="220980"/>
                </a:lnTo>
                <a:lnTo>
                  <a:pt x="36830" y="220980"/>
                </a:lnTo>
                <a:lnTo>
                  <a:pt x="22502" y="218082"/>
                </a:lnTo>
                <a:lnTo>
                  <a:pt x="10795" y="210185"/>
                </a:lnTo>
                <a:lnTo>
                  <a:pt x="2897" y="198477"/>
                </a:lnTo>
                <a:lnTo>
                  <a:pt x="0" y="184150"/>
                </a:lnTo>
                <a:lnTo>
                  <a:pt x="0" y="36830"/>
                </a:lnTo>
                <a:close/>
              </a:path>
            </a:pathLst>
          </a:custGeom>
          <a:ln w="57912">
            <a:solidFill>
              <a:srgbClr val="FF4E3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C7153329-0B4B-44A7-A61D-1A005DD326B6}"/>
              </a:ext>
            </a:extLst>
          </p:cNvPr>
          <p:cNvSpPr/>
          <p:nvPr/>
        </p:nvSpPr>
        <p:spPr>
          <a:xfrm>
            <a:off x="353497" y="1250582"/>
            <a:ext cx="1177591" cy="422217"/>
          </a:xfrm>
          <a:custGeom>
            <a:avLst/>
            <a:gdLst/>
            <a:ahLst/>
            <a:cxnLst/>
            <a:rect l="l" t="t" r="r" b="b"/>
            <a:pathLst>
              <a:path w="1454150" h="220979">
                <a:moveTo>
                  <a:pt x="0" y="36830"/>
                </a:moveTo>
                <a:lnTo>
                  <a:pt x="2897" y="22502"/>
                </a:lnTo>
                <a:lnTo>
                  <a:pt x="10794" y="10794"/>
                </a:lnTo>
                <a:lnTo>
                  <a:pt x="22502" y="2897"/>
                </a:lnTo>
                <a:lnTo>
                  <a:pt x="36830" y="0"/>
                </a:lnTo>
                <a:lnTo>
                  <a:pt x="1417065" y="0"/>
                </a:lnTo>
                <a:lnTo>
                  <a:pt x="1431393" y="2897"/>
                </a:lnTo>
                <a:lnTo>
                  <a:pt x="1443101" y="10795"/>
                </a:lnTo>
                <a:lnTo>
                  <a:pt x="1450998" y="22502"/>
                </a:lnTo>
                <a:lnTo>
                  <a:pt x="1453896" y="36830"/>
                </a:lnTo>
                <a:lnTo>
                  <a:pt x="1453896" y="184150"/>
                </a:lnTo>
                <a:lnTo>
                  <a:pt x="1450998" y="198477"/>
                </a:lnTo>
                <a:lnTo>
                  <a:pt x="1443101" y="210185"/>
                </a:lnTo>
                <a:lnTo>
                  <a:pt x="1431393" y="218082"/>
                </a:lnTo>
                <a:lnTo>
                  <a:pt x="1417065" y="220980"/>
                </a:lnTo>
                <a:lnTo>
                  <a:pt x="36830" y="220980"/>
                </a:lnTo>
                <a:lnTo>
                  <a:pt x="22502" y="218082"/>
                </a:lnTo>
                <a:lnTo>
                  <a:pt x="10795" y="210185"/>
                </a:lnTo>
                <a:lnTo>
                  <a:pt x="2897" y="198477"/>
                </a:lnTo>
                <a:lnTo>
                  <a:pt x="0" y="184150"/>
                </a:lnTo>
                <a:lnTo>
                  <a:pt x="0" y="36830"/>
                </a:lnTo>
                <a:close/>
              </a:path>
            </a:pathLst>
          </a:custGeom>
          <a:ln w="57912">
            <a:solidFill>
              <a:srgbClr val="FF4E3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786127" y="1238986"/>
            <a:ext cx="8799576" cy="4559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39083" y="1141438"/>
            <a:ext cx="9713833" cy="4754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13828" y="3296004"/>
            <a:ext cx="817244" cy="222885"/>
          </a:xfrm>
          <a:custGeom>
            <a:avLst/>
            <a:gdLst/>
            <a:ahLst/>
            <a:cxnLst/>
            <a:rect l="l" t="t" r="r" b="b"/>
            <a:pathLst>
              <a:path w="817244" h="222885">
                <a:moveTo>
                  <a:pt x="0" y="37084"/>
                </a:moveTo>
                <a:lnTo>
                  <a:pt x="2919" y="22663"/>
                </a:lnTo>
                <a:lnTo>
                  <a:pt x="10874" y="10874"/>
                </a:lnTo>
                <a:lnTo>
                  <a:pt x="22663" y="2919"/>
                </a:lnTo>
                <a:lnTo>
                  <a:pt x="37084" y="0"/>
                </a:lnTo>
                <a:lnTo>
                  <a:pt x="779780" y="0"/>
                </a:lnTo>
                <a:lnTo>
                  <a:pt x="794200" y="2919"/>
                </a:lnTo>
                <a:lnTo>
                  <a:pt x="805989" y="10874"/>
                </a:lnTo>
                <a:lnTo>
                  <a:pt x="813944" y="22663"/>
                </a:lnTo>
                <a:lnTo>
                  <a:pt x="816864" y="37084"/>
                </a:lnTo>
                <a:lnTo>
                  <a:pt x="816864" y="185420"/>
                </a:lnTo>
                <a:lnTo>
                  <a:pt x="813944" y="199840"/>
                </a:lnTo>
                <a:lnTo>
                  <a:pt x="805989" y="211629"/>
                </a:lnTo>
                <a:lnTo>
                  <a:pt x="794200" y="219584"/>
                </a:lnTo>
                <a:lnTo>
                  <a:pt x="779780" y="222503"/>
                </a:lnTo>
                <a:lnTo>
                  <a:pt x="37084" y="222503"/>
                </a:lnTo>
                <a:lnTo>
                  <a:pt x="22663" y="219584"/>
                </a:lnTo>
                <a:lnTo>
                  <a:pt x="10874" y="211629"/>
                </a:lnTo>
                <a:lnTo>
                  <a:pt x="2919" y="199840"/>
                </a:lnTo>
                <a:lnTo>
                  <a:pt x="0" y="185420"/>
                </a:lnTo>
                <a:lnTo>
                  <a:pt x="0" y="37084"/>
                </a:lnTo>
                <a:close/>
              </a:path>
            </a:pathLst>
          </a:custGeom>
          <a:ln w="57911">
            <a:solidFill>
              <a:srgbClr val="FF4E3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Google Shape;869;p121">
            <a:extLst>
              <a:ext uri="{FF2B5EF4-FFF2-40B4-BE49-F238E27FC236}">
                <a16:creationId xmlns:a16="http://schemas.microsoft.com/office/drawing/2014/main" id="{10CB9031-7624-4556-A19C-73A9F84952E0}"/>
              </a:ext>
            </a:extLst>
          </p:cNvPr>
          <p:cNvSpPr txBox="1">
            <a:spLocks/>
          </p:cNvSpPr>
          <p:nvPr/>
        </p:nvSpPr>
        <p:spPr>
          <a:xfrm>
            <a:off x="1092318" y="573741"/>
            <a:ext cx="11294611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ru-RU" sz="2000" b="1" kern="0" dirty="0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sz="2000" b="1" kern="0" dirty="0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EndNote Online</a:t>
            </a:r>
            <a:r>
              <a:rPr lang="ru-RU" sz="2000" b="1" kern="0" dirty="0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папки </a:t>
            </a:r>
            <a:r>
              <a:rPr lang="en-US" sz="2000" b="1" kern="0" dirty="0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Unfiled </a:t>
            </a:r>
            <a:r>
              <a:rPr lang="ru-RU" sz="2000" b="1" kern="0" dirty="0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сохраняем документы в отдельную папку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4FBE94B8-39A3-4F49-AC8F-F9430409FBB9}"/>
              </a:ext>
            </a:extLst>
          </p:cNvPr>
          <p:cNvSpPr/>
          <p:nvPr/>
        </p:nvSpPr>
        <p:spPr>
          <a:xfrm>
            <a:off x="4125432" y="2844138"/>
            <a:ext cx="1275907" cy="313732"/>
          </a:xfrm>
          <a:custGeom>
            <a:avLst/>
            <a:gdLst/>
            <a:ahLst/>
            <a:cxnLst/>
            <a:rect l="l" t="t" r="r" b="b"/>
            <a:pathLst>
              <a:path w="817244" h="222885">
                <a:moveTo>
                  <a:pt x="0" y="37084"/>
                </a:moveTo>
                <a:lnTo>
                  <a:pt x="2919" y="22663"/>
                </a:lnTo>
                <a:lnTo>
                  <a:pt x="10874" y="10874"/>
                </a:lnTo>
                <a:lnTo>
                  <a:pt x="22663" y="2919"/>
                </a:lnTo>
                <a:lnTo>
                  <a:pt x="37084" y="0"/>
                </a:lnTo>
                <a:lnTo>
                  <a:pt x="779780" y="0"/>
                </a:lnTo>
                <a:lnTo>
                  <a:pt x="794200" y="2919"/>
                </a:lnTo>
                <a:lnTo>
                  <a:pt x="805989" y="10874"/>
                </a:lnTo>
                <a:lnTo>
                  <a:pt x="813944" y="22663"/>
                </a:lnTo>
                <a:lnTo>
                  <a:pt x="816864" y="37084"/>
                </a:lnTo>
                <a:lnTo>
                  <a:pt x="816864" y="185420"/>
                </a:lnTo>
                <a:lnTo>
                  <a:pt x="813944" y="199840"/>
                </a:lnTo>
                <a:lnTo>
                  <a:pt x="805989" y="211629"/>
                </a:lnTo>
                <a:lnTo>
                  <a:pt x="794200" y="219584"/>
                </a:lnTo>
                <a:lnTo>
                  <a:pt x="779780" y="222503"/>
                </a:lnTo>
                <a:lnTo>
                  <a:pt x="37084" y="222503"/>
                </a:lnTo>
                <a:lnTo>
                  <a:pt x="22663" y="219584"/>
                </a:lnTo>
                <a:lnTo>
                  <a:pt x="10874" y="211629"/>
                </a:lnTo>
                <a:lnTo>
                  <a:pt x="2919" y="199840"/>
                </a:lnTo>
                <a:lnTo>
                  <a:pt x="0" y="185420"/>
                </a:lnTo>
                <a:lnTo>
                  <a:pt x="0" y="37084"/>
                </a:lnTo>
                <a:close/>
              </a:path>
            </a:pathLst>
          </a:custGeom>
          <a:ln w="57911">
            <a:solidFill>
              <a:srgbClr val="FF4E3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77A83FC2-EC9B-4A44-B191-5DFFF37FFDAE}"/>
              </a:ext>
            </a:extLst>
          </p:cNvPr>
          <p:cNvSpPr/>
          <p:nvPr/>
        </p:nvSpPr>
        <p:spPr>
          <a:xfrm>
            <a:off x="3308188" y="2889561"/>
            <a:ext cx="450031" cy="222885"/>
          </a:xfrm>
          <a:custGeom>
            <a:avLst/>
            <a:gdLst/>
            <a:ahLst/>
            <a:cxnLst/>
            <a:rect l="l" t="t" r="r" b="b"/>
            <a:pathLst>
              <a:path w="817244" h="222885">
                <a:moveTo>
                  <a:pt x="0" y="37084"/>
                </a:moveTo>
                <a:lnTo>
                  <a:pt x="2919" y="22663"/>
                </a:lnTo>
                <a:lnTo>
                  <a:pt x="10874" y="10874"/>
                </a:lnTo>
                <a:lnTo>
                  <a:pt x="22663" y="2919"/>
                </a:lnTo>
                <a:lnTo>
                  <a:pt x="37084" y="0"/>
                </a:lnTo>
                <a:lnTo>
                  <a:pt x="779780" y="0"/>
                </a:lnTo>
                <a:lnTo>
                  <a:pt x="794200" y="2919"/>
                </a:lnTo>
                <a:lnTo>
                  <a:pt x="805989" y="10874"/>
                </a:lnTo>
                <a:lnTo>
                  <a:pt x="813944" y="22663"/>
                </a:lnTo>
                <a:lnTo>
                  <a:pt x="816864" y="37084"/>
                </a:lnTo>
                <a:lnTo>
                  <a:pt x="816864" y="185420"/>
                </a:lnTo>
                <a:lnTo>
                  <a:pt x="813944" y="199840"/>
                </a:lnTo>
                <a:lnTo>
                  <a:pt x="805989" y="211629"/>
                </a:lnTo>
                <a:lnTo>
                  <a:pt x="794200" y="219584"/>
                </a:lnTo>
                <a:lnTo>
                  <a:pt x="779780" y="222503"/>
                </a:lnTo>
                <a:lnTo>
                  <a:pt x="37084" y="222503"/>
                </a:lnTo>
                <a:lnTo>
                  <a:pt x="22663" y="219584"/>
                </a:lnTo>
                <a:lnTo>
                  <a:pt x="10874" y="211629"/>
                </a:lnTo>
                <a:lnTo>
                  <a:pt x="2919" y="199840"/>
                </a:lnTo>
                <a:lnTo>
                  <a:pt x="0" y="185420"/>
                </a:lnTo>
                <a:lnTo>
                  <a:pt x="0" y="37084"/>
                </a:lnTo>
                <a:close/>
              </a:path>
            </a:pathLst>
          </a:custGeom>
          <a:ln w="57911">
            <a:solidFill>
              <a:srgbClr val="FF4E3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7152E4-BF6A-4ED6-A3CB-2232D6C44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8005"/>
            <a:ext cx="12192000" cy="5036249"/>
          </a:xfrm>
          <a:prstGeom prst="rect">
            <a:avLst/>
          </a:prstGeom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 bwMode="auto">
          <a:xfrm>
            <a:off x="560917" y="514349"/>
            <a:ext cx="10803467" cy="40005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2700" spc="10" dirty="0">
                <a:solidFill>
                  <a:schemeClr val="bg1"/>
                </a:solidFill>
                <a:latin typeface="+mj-lt"/>
                <a:cs typeface="+mj-cs"/>
              </a:rPr>
              <a:t>Создание профиля пользователя в </a:t>
            </a:r>
            <a:r>
              <a:rPr lang="en-US" sz="2700" spc="10" dirty="0">
                <a:solidFill>
                  <a:schemeClr val="bg1"/>
                </a:solidFill>
                <a:latin typeface="+mj-lt"/>
                <a:cs typeface="+mj-cs"/>
              </a:rPr>
              <a:t>Web of Science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85617" y="255914"/>
            <a:ext cx="3596216" cy="1108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846252" y="1472041"/>
            <a:ext cx="1595931" cy="354587"/>
          </a:xfrm>
          <a:prstGeom prst="rect">
            <a:avLst/>
          </a:prstGeom>
          <a:noFill/>
          <a:ln w="57150">
            <a:solidFill>
              <a:srgbClr val="FF4E3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ln>
                <a:solidFill>
                  <a:srgbClr val="68CB00"/>
                </a:solidFill>
              </a:ln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65751" y="2274567"/>
            <a:ext cx="5813259" cy="1613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375889" y="2778836"/>
            <a:ext cx="4199504" cy="1264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596931" y="3888321"/>
            <a:ext cx="4180811" cy="190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070EFE-BE55-4CB2-822B-3BC180D13436}"/>
              </a:ext>
            </a:extLst>
          </p:cNvPr>
          <p:cNvSpPr txBox="1"/>
          <p:nvPr/>
        </p:nvSpPr>
        <p:spPr>
          <a:xfrm>
            <a:off x="2195754" y="5984254"/>
            <a:ext cx="7533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4AFF"/>
                </a:solidFill>
                <a:latin typeface="Arial" charset="0"/>
                <a:ea typeface="+mj-ea"/>
                <a:cs typeface="Arial" charset="0"/>
              </a:rPr>
              <a:t>Создание профиля = </a:t>
            </a:r>
            <a:endParaRPr lang="en-US" b="1" dirty="0">
              <a:solidFill>
                <a:srgbClr val="004AFF"/>
              </a:solidFill>
              <a:latin typeface="Arial" charset="0"/>
              <a:ea typeface="+mj-ea"/>
              <a:cs typeface="Arial" charset="0"/>
            </a:endParaRPr>
          </a:p>
          <a:p>
            <a:pPr algn="ctr"/>
            <a:r>
              <a:rPr lang="ru-RU" b="1" dirty="0">
                <a:solidFill>
                  <a:srgbClr val="004AFF"/>
                </a:solidFill>
                <a:latin typeface="Arial" charset="0"/>
                <a:ea typeface="+mj-ea"/>
                <a:cs typeface="Arial" charset="0"/>
              </a:rPr>
              <a:t>доступ из дома, сохранение поисков</a:t>
            </a:r>
            <a:r>
              <a:rPr lang="en-US" b="1" dirty="0">
                <a:solidFill>
                  <a:srgbClr val="004AFF"/>
                </a:solidFill>
                <a:latin typeface="Arial" charset="0"/>
                <a:ea typeface="+mj-ea"/>
                <a:cs typeface="Arial" charset="0"/>
              </a:rPr>
              <a:t>,</a:t>
            </a:r>
            <a:r>
              <a:rPr lang="ru-RU" b="1" dirty="0">
                <a:solidFill>
                  <a:srgbClr val="004AFF"/>
                </a:solidFill>
                <a:latin typeface="Arial" charset="0"/>
                <a:ea typeface="+mj-ea"/>
                <a:cs typeface="Arial" charset="0"/>
              </a:rPr>
              <a:t> настройка оповещений</a:t>
            </a:r>
          </a:p>
        </p:txBody>
      </p:sp>
    </p:spTree>
    <p:extLst>
      <p:ext uri="{BB962C8B-B14F-4D97-AF65-F5344CB8AC3E}">
        <p14:creationId xmlns:p14="http://schemas.microsoft.com/office/powerpoint/2010/main" val="3388780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67CDD72-A6BB-44DB-AACA-6B5552210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359" y="1244009"/>
            <a:ext cx="9550277" cy="3912782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6449317" y="1164800"/>
            <a:ext cx="908413" cy="663999"/>
          </a:xfrm>
          <a:custGeom>
            <a:avLst/>
            <a:gdLst/>
            <a:ahLst/>
            <a:cxnLst/>
            <a:rect l="l" t="t" r="r" b="b"/>
            <a:pathLst>
              <a:path w="2277110" h="734695">
                <a:moveTo>
                  <a:pt x="0" y="122427"/>
                </a:moveTo>
                <a:lnTo>
                  <a:pt x="9628" y="74795"/>
                </a:lnTo>
                <a:lnTo>
                  <a:pt x="35877" y="35877"/>
                </a:lnTo>
                <a:lnTo>
                  <a:pt x="74795" y="9628"/>
                </a:lnTo>
                <a:lnTo>
                  <a:pt x="122428" y="0"/>
                </a:lnTo>
                <a:lnTo>
                  <a:pt x="2154428" y="0"/>
                </a:lnTo>
                <a:lnTo>
                  <a:pt x="2202060" y="9628"/>
                </a:lnTo>
                <a:lnTo>
                  <a:pt x="2240978" y="35877"/>
                </a:lnTo>
                <a:lnTo>
                  <a:pt x="2267227" y="74795"/>
                </a:lnTo>
                <a:lnTo>
                  <a:pt x="2276856" y="122427"/>
                </a:lnTo>
                <a:lnTo>
                  <a:pt x="2276856" y="612139"/>
                </a:lnTo>
                <a:lnTo>
                  <a:pt x="2267227" y="659772"/>
                </a:lnTo>
                <a:lnTo>
                  <a:pt x="2240978" y="698690"/>
                </a:lnTo>
                <a:lnTo>
                  <a:pt x="2202060" y="724939"/>
                </a:lnTo>
                <a:lnTo>
                  <a:pt x="2154428" y="734568"/>
                </a:lnTo>
                <a:lnTo>
                  <a:pt x="122428" y="734568"/>
                </a:lnTo>
                <a:lnTo>
                  <a:pt x="74795" y="724939"/>
                </a:lnTo>
                <a:lnTo>
                  <a:pt x="35877" y="698690"/>
                </a:lnTo>
                <a:lnTo>
                  <a:pt x="9628" y="659772"/>
                </a:lnTo>
                <a:lnTo>
                  <a:pt x="0" y="612139"/>
                </a:lnTo>
                <a:lnTo>
                  <a:pt x="0" y="122427"/>
                </a:lnTo>
                <a:close/>
              </a:path>
            </a:pathLst>
          </a:custGeom>
          <a:ln w="76200">
            <a:solidFill>
              <a:srgbClr val="FF4E3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Google Shape;869;p121">
            <a:extLst>
              <a:ext uri="{FF2B5EF4-FFF2-40B4-BE49-F238E27FC236}">
                <a16:creationId xmlns:a16="http://schemas.microsoft.com/office/drawing/2014/main" id="{EED90B25-0743-484F-9305-F8F48B25F300}"/>
              </a:ext>
            </a:extLst>
          </p:cNvPr>
          <p:cNvSpPr txBox="1">
            <a:spLocks/>
          </p:cNvSpPr>
          <p:nvPr/>
        </p:nvSpPr>
        <p:spPr>
          <a:xfrm>
            <a:off x="1092318" y="573741"/>
            <a:ext cx="11294611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ru-RU" sz="2000" b="1" kern="0" dirty="0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Экспортируем получившийся список публикаций в нужном формате</a:t>
            </a: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F62B0929-F329-4DC9-995B-2109FCA23F7C}"/>
              </a:ext>
            </a:extLst>
          </p:cNvPr>
          <p:cNvSpPr/>
          <p:nvPr/>
        </p:nvSpPr>
        <p:spPr>
          <a:xfrm>
            <a:off x="6449317" y="1889140"/>
            <a:ext cx="1333716" cy="380478"/>
          </a:xfrm>
          <a:custGeom>
            <a:avLst/>
            <a:gdLst/>
            <a:ahLst/>
            <a:cxnLst/>
            <a:rect l="l" t="t" r="r" b="b"/>
            <a:pathLst>
              <a:path w="2277110" h="734695">
                <a:moveTo>
                  <a:pt x="0" y="122427"/>
                </a:moveTo>
                <a:lnTo>
                  <a:pt x="9628" y="74795"/>
                </a:lnTo>
                <a:lnTo>
                  <a:pt x="35877" y="35877"/>
                </a:lnTo>
                <a:lnTo>
                  <a:pt x="74795" y="9628"/>
                </a:lnTo>
                <a:lnTo>
                  <a:pt x="122428" y="0"/>
                </a:lnTo>
                <a:lnTo>
                  <a:pt x="2154428" y="0"/>
                </a:lnTo>
                <a:lnTo>
                  <a:pt x="2202060" y="9628"/>
                </a:lnTo>
                <a:lnTo>
                  <a:pt x="2240978" y="35877"/>
                </a:lnTo>
                <a:lnTo>
                  <a:pt x="2267227" y="74795"/>
                </a:lnTo>
                <a:lnTo>
                  <a:pt x="2276856" y="122427"/>
                </a:lnTo>
                <a:lnTo>
                  <a:pt x="2276856" y="612139"/>
                </a:lnTo>
                <a:lnTo>
                  <a:pt x="2267227" y="659772"/>
                </a:lnTo>
                <a:lnTo>
                  <a:pt x="2240978" y="698690"/>
                </a:lnTo>
                <a:lnTo>
                  <a:pt x="2202060" y="724939"/>
                </a:lnTo>
                <a:lnTo>
                  <a:pt x="2154428" y="734568"/>
                </a:lnTo>
                <a:lnTo>
                  <a:pt x="122428" y="734568"/>
                </a:lnTo>
                <a:lnTo>
                  <a:pt x="74795" y="724939"/>
                </a:lnTo>
                <a:lnTo>
                  <a:pt x="35877" y="698690"/>
                </a:lnTo>
                <a:lnTo>
                  <a:pt x="9628" y="659772"/>
                </a:lnTo>
                <a:lnTo>
                  <a:pt x="0" y="612139"/>
                </a:lnTo>
                <a:lnTo>
                  <a:pt x="0" y="122427"/>
                </a:lnTo>
                <a:close/>
              </a:path>
            </a:pathLst>
          </a:custGeom>
          <a:ln w="76200">
            <a:solidFill>
              <a:srgbClr val="FF4E3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194896BF-F65E-4E92-B192-0F7D8D7A331C}"/>
              </a:ext>
            </a:extLst>
          </p:cNvPr>
          <p:cNvSpPr/>
          <p:nvPr/>
        </p:nvSpPr>
        <p:spPr>
          <a:xfrm>
            <a:off x="3294991" y="3097000"/>
            <a:ext cx="2869477" cy="1060330"/>
          </a:xfrm>
          <a:custGeom>
            <a:avLst/>
            <a:gdLst/>
            <a:ahLst/>
            <a:cxnLst/>
            <a:rect l="l" t="t" r="r" b="b"/>
            <a:pathLst>
              <a:path w="2277110" h="734695">
                <a:moveTo>
                  <a:pt x="0" y="122427"/>
                </a:moveTo>
                <a:lnTo>
                  <a:pt x="9628" y="74795"/>
                </a:lnTo>
                <a:lnTo>
                  <a:pt x="35877" y="35877"/>
                </a:lnTo>
                <a:lnTo>
                  <a:pt x="74795" y="9628"/>
                </a:lnTo>
                <a:lnTo>
                  <a:pt x="122428" y="0"/>
                </a:lnTo>
                <a:lnTo>
                  <a:pt x="2154428" y="0"/>
                </a:lnTo>
                <a:lnTo>
                  <a:pt x="2202060" y="9628"/>
                </a:lnTo>
                <a:lnTo>
                  <a:pt x="2240978" y="35877"/>
                </a:lnTo>
                <a:lnTo>
                  <a:pt x="2267227" y="74795"/>
                </a:lnTo>
                <a:lnTo>
                  <a:pt x="2276856" y="122427"/>
                </a:lnTo>
                <a:lnTo>
                  <a:pt x="2276856" y="612139"/>
                </a:lnTo>
                <a:lnTo>
                  <a:pt x="2267227" y="659772"/>
                </a:lnTo>
                <a:lnTo>
                  <a:pt x="2240978" y="698690"/>
                </a:lnTo>
                <a:lnTo>
                  <a:pt x="2202060" y="724939"/>
                </a:lnTo>
                <a:lnTo>
                  <a:pt x="2154428" y="734568"/>
                </a:lnTo>
                <a:lnTo>
                  <a:pt x="122428" y="734568"/>
                </a:lnTo>
                <a:lnTo>
                  <a:pt x="74795" y="724939"/>
                </a:lnTo>
                <a:lnTo>
                  <a:pt x="35877" y="698690"/>
                </a:lnTo>
                <a:lnTo>
                  <a:pt x="9628" y="659772"/>
                </a:lnTo>
                <a:lnTo>
                  <a:pt x="0" y="612139"/>
                </a:lnTo>
                <a:lnTo>
                  <a:pt x="0" y="122427"/>
                </a:lnTo>
                <a:close/>
              </a:path>
            </a:pathLst>
          </a:custGeom>
          <a:ln w="76200">
            <a:solidFill>
              <a:srgbClr val="FF4E3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4AE9762-044A-4820-B0E5-02BA48611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317" y="4016757"/>
            <a:ext cx="4882405" cy="22800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918" y="1060704"/>
            <a:ext cx="9682981" cy="516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itle 2"/>
          <p:cNvSpPr>
            <a:spLocks noGrp="1"/>
          </p:cNvSpPr>
          <p:nvPr>
            <p:ph type="title"/>
          </p:nvPr>
        </p:nvSpPr>
        <p:spPr bwMode="auto">
          <a:xfrm>
            <a:off x="560917" y="514349"/>
            <a:ext cx="10803467" cy="40005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>
                <a:solidFill>
                  <a:srgbClr val="004AFF"/>
                </a:solidFill>
                <a:latin typeface="Arial" charset="0"/>
                <a:cs typeface="Arial" charset="0"/>
              </a:rPr>
              <a:t>Более подробно о наших ресурсах: онлайн-семинары и канал </a:t>
            </a:r>
            <a:r>
              <a:rPr lang="en-US" dirty="0">
                <a:solidFill>
                  <a:srgbClr val="004AFF"/>
                </a:solidFill>
                <a:latin typeface="Arial" charset="0"/>
                <a:cs typeface="Arial" charset="0"/>
              </a:rPr>
              <a:t>YouTube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685617" y="255914"/>
            <a:ext cx="3596216" cy="1108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12013" y="4194048"/>
            <a:ext cx="3091891" cy="1872691"/>
          </a:xfrm>
          <a:prstGeom prst="roundRect">
            <a:avLst>
              <a:gd name="adj" fmla="val 21658"/>
            </a:avLst>
          </a:prstGeom>
          <a:noFill/>
          <a:ln w="38100">
            <a:solidFill>
              <a:srgbClr val="6817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solidFill>
                <a:srgbClr val="6817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32346" y="4194050"/>
            <a:ext cx="3211553" cy="1872689"/>
          </a:xfrm>
          <a:prstGeom prst="roundRect">
            <a:avLst>
              <a:gd name="adj" fmla="val 21658"/>
            </a:avLst>
          </a:prstGeom>
          <a:noFill/>
          <a:ln w="38100">
            <a:solidFill>
              <a:srgbClr val="6817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F265B1-358A-41FA-BBA9-46038B636606}"/>
              </a:ext>
            </a:extLst>
          </p:cNvPr>
          <p:cNvSpPr txBox="1">
            <a:spLocks/>
          </p:cNvSpPr>
          <p:nvPr/>
        </p:nvSpPr>
        <p:spPr bwMode="auto">
          <a:xfrm>
            <a:off x="4023266" y="6211795"/>
            <a:ext cx="5115620" cy="64620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none">
                <a:solidFill>
                  <a:srgbClr val="6817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933" dirty="0">
                <a:solidFill>
                  <a:srgbClr val="004AFF"/>
                </a:solidFill>
                <a:latin typeface="+mj-lt"/>
                <a:cs typeface="Arial" charset="0"/>
              </a:rPr>
              <a:t>www.Clarivate.ru</a:t>
            </a:r>
            <a:endParaRPr lang="ru-RU" sz="2933" dirty="0">
              <a:solidFill>
                <a:srgbClr val="004AFF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6277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933" dirty="0">
                <a:latin typeface="+mj-lt"/>
                <a:cs typeface="Arial" charset="0"/>
              </a:rPr>
              <a:t>Полезные ссылки</a:t>
            </a: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1775885" y="1157817"/>
            <a:ext cx="9408583" cy="311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9" tIns="60949" rIns="121899" bIns="60949">
            <a:spAutoFit/>
          </a:bodyPr>
          <a:lstStyle/>
          <a:p>
            <a:pPr marL="478355" indent="-478355">
              <a:lnSpc>
                <a:spcPts val="5151"/>
              </a:lnSpc>
              <a:spcAft>
                <a:spcPts val="1067"/>
              </a:spcAft>
              <a:buClr>
                <a:schemeClr val="tx2"/>
              </a:buClr>
            </a:pPr>
            <a:r>
              <a:rPr lang="en-US" sz="2000" dirty="0">
                <a:solidFill>
                  <a:schemeClr val="bg1"/>
                </a:solidFill>
              </a:rPr>
              <a:t>clarivate.ru</a:t>
            </a:r>
          </a:p>
          <a:p>
            <a:pPr marL="478355" indent="-478355">
              <a:lnSpc>
                <a:spcPts val="5151"/>
              </a:lnSpc>
              <a:spcAft>
                <a:spcPts val="1067"/>
              </a:spcAft>
              <a:buClr>
                <a:schemeClr val="tx2"/>
              </a:buClr>
            </a:pPr>
            <a:r>
              <a:rPr lang="en-US" sz="2000" dirty="0">
                <a:solidFill>
                  <a:schemeClr val="bg1"/>
                </a:solidFill>
              </a:rPr>
              <a:t>webofscience.com</a:t>
            </a:r>
          </a:p>
          <a:p>
            <a:pPr marL="478355" indent="-478355">
              <a:lnSpc>
                <a:spcPts val="5151"/>
              </a:lnSpc>
              <a:spcAft>
                <a:spcPts val="1067"/>
              </a:spcAft>
              <a:buClr>
                <a:schemeClr val="tx2"/>
              </a:buClr>
            </a:pPr>
            <a:r>
              <a:rPr lang="en-US" sz="2000" dirty="0">
                <a:solidFill>
                  <a:schemeClr val="bg1"/>
                </a:solidFill>
              </a:rPr>
              <a:t>https://publons.com</a:t>
            </a:r>
          </a:p>
          <a:p>
            <a:pPr marL="478355" indent="-478355">
              <a:lnSpc>
                <a:spcPts val="5151"/>
              </a:lnSpc>
              <a:spcAft>
                <a:spcPts val="1067"/>
              </a:spcAft>
              <a:buClr>
                <a:schemeClr val="tx2"/>
              </a:buClr>
            </a:pPr>
            <a:r>
              <a:rPr lang="en-US" sz="2000" dirty="0">
                <a:solidFill>
                  <a:schemeClr val="bg1"/>
                </a:solidFill>
              </a:rPr>
              <a:t>youtube.com/</a:t>
            </a:r>
            <a:r>
              <a:rPr lang="en-US" sz="2000" dirty="0" err="1">
                <a:solidFill>
                  <a:schemeClr val="bg1"/>
                </a:solidFill>
              </a:rPr>
              <a:t>WOKtrainingsRussian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9" name="Picture 8" descr="https://encrypted-tbn1.gstatic.com/images?q=tbn:ANd9GcTj8kOyrOWrUVmfeDUbIMkwo2PaEB01EPhKeVtYwWhbPGBhbwsddimzuG6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2171" y="3761089"/>
            <a:ext cx="480484" cy="52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7485C1-4834-423B-AF85-572E50B90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552" y="1382494"/>
            <a:ext cx="538049" cy="5481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574415-DA8F-433B-AE17-84BD24558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06" y="2168622"/>
            <a:ext cx="538049" cy="5481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28B73B-F018-45D5-8697-EBC7EA18C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734" y="2923920"/>
            <a:ext cx="365792" cy="5486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747D25-0A90-4942-A4A4-499332B02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4D413-7D3F-9D40-B632-68192506F7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3062" y="3630613"/>
            <a:ext cx="5615999" cy="249299"/>
          </a:xfrm>
        </p:spPr>
        <p:txBody>
          <a:bodyPr/>
          <a:lstStyle/>
          <a:p>
            <a:r>
              <a:rPr lang="ru-RU" dirty="0"/>
              <a:t>Варвара Соседова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7DC09B-ADAF-1B40-B309-827C53C556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3062" y="3942058"/>
            <a:ext cx="5615999" cy="249299"/>
          </a:xfrm>
        </p:spPr>
        <p:txBody>
          <a:bodyPr/>
          <a:lstStyle/>
          <a:p>
            <a:r>
              <a:rPr lang="en-US" dirty="0"/>
              <a:t>Varvara.Sosedova@Clarivate.com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F96998-0541-5143-AED7-54EE419F36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3062" y="4609714"/>
            <a:ext cx="5615999" cy="249299"/>
          </a:xfrm>
        </p:spPr>
        <p:txBody>
          <a:bodyPr/>
          <a:lstStyle/>
          <a:p>
            <a:r>
              <a:rPr lang="en-GB" dirty="0"/>
              <a:t>clarivate.ru</a:t>
            </a:r>
          </a:p>
        </p:txBody>
      </p:sp>
    </p:spTree>
    <p:extLst>
      <p:ext uri="{BB962C8B-B14F-4D97-AF65-F5344CB8AC3E}">
        <p14:creationId xmlns:p14="http://schemas.microsoft.com/office/powerpoint/2010/main" val="1310652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320C84-9BEA-8340-B217-86D34D5D8E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1168" y="2532856"/>
            <a:ext cx="9354932" cy="1792288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ru-RU" altLang="ru-RU" sz="4400" cap="all" dirty="0">
                <a:solidFill>
                  <a:srgbClr val="CF005B"/>
                </a:solidFill>
                <a:latin typeface="Arial"/>
                <a:cs typeface="Arial"/>
              </a:rPr>
              <a:t>Поиск по автору</a:t>
            </a:r>
            <a:endParaRPr lang="en-US" altLang="ru-RU" sz="4400" cap="all" dirty="0">
              <a:solidFill>
                <a:srgbClr val="004A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4552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1119" y="586148"/>
            <a:ext cx="697639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kern="1200" dirty="0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Возможные сложности поиска по фамилии</a:t>
            </a:r>
            <a:endParaRPr sz="2000" kern="1200" dirty="0">
              <a:solidFill>
                <a:srgbClr val="004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1119" y="1129880"/>
            <a:ext cx="4700270" cy="180312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2235" marR="0" lvl="0" indent="-89535" algn="l" defTabSz="914400" rtl="0" eaLnBrk="1" fontAlgn="auto" latinLnBrk="0" hangingPunct="1">
              <a:lnSpc>
                <a:spcPct val="150000"/>
              </a:lnSpc>
              <a:spcBef>
                <a:spcPts val="105"/>
              </a:spcBef>
              <a:spcAft>
                <a:spcPts val="0"/>
              </a:spcAft>
              <a:buClr>
                <a:srgbClr val="004AFF"/>
              </a:buClr>
              <a:buSzPct val="95000"/>
              <a:buFontTx/>
              <a:buChar char="•"/>
              <a:tabLst>
                <a:tab pos="102870" algn="l"/>
              </a:tabLst>
              <a:defRPr/>
            </a:pPr>
            <a:r>
              <a:rPr kumimoji="0" lang="ru-RU" sz="2000" u="none" strike="noStrike" kern="0" cap="none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Варианты транслитерации</a:t>
            </a:r>
            <a:endParaRPr kumimoji="0" sz="2000" u="none" strike="noStrike" kern="0" cap="none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  <a:p>
            <a:pPr marL="102235" marR="0" lvl="0" indent="-8953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AFF"/>
              </a:buClr>
              <a:buSzPct val="95000"/>
              <a:buFontTx/>
              <a:buChar char="•"/>
              <a:tabLst>
                <a:tab pos="102870" algn="l"/>
              </a:tabLst>
              <a:defRPr/>
            </a:pPr>
            <a:r>
              <a:rPr kumimoji="0" lang="ru-RU" sz="2000" u="none" strike="noStrike" kern="0" cap="none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Смена фамилии</a:t>
            </a:r>
          </a:p>
          <a:p>
            <a:pPr marL="102235" marR="0" lvl="0" indent="-8953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AFF"/>
              </a:buClr>
              <a:buSzPct val="95000"/>
              <a:buFontTx/>
              <a:buChar char="•"/>
              <a:tabLst>
                <a:tab pos="102870" algn="l"/>
              </a:tabLst>
              <a:defRPr/>
            </a:pPr>
            <a:r>
              <a:rPr lang="ru-RU" sz="2000" kern="0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Однофамильцы</a:t>
            </a:r>
            <a:endParaRPr kumimoji="0" sz="2000" u="none" strike="noStrike" kern="0" cap="none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  <a:p>
            <a:pPr marL="102235" marR="0" lvl="0" indent="-8953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AFF"/>
              </a:buClr>
              <a:buSzPct val="95000"/>
              <a:buFontTx/>
              <a:buChar char="•"/>
              <a:tabLst>
                <a:tab pos="102870" algn="l"/>
              </a:tabLst>
              <a:defRPr/>
            </a:pPr>
            <a:r>
              <a:rPr kumimoji="0" lang="ru-RU" sz="2000" u="none" strike="noStrike" kern="0" cap="none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Опечатки</a:t>
            </a:r>
            <a:endParaRPr kumimoji="0" sz="2000" u="none" strike="noStrike" kern="0" cap="none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1119" y="3258853"/>
            <a:ext cx="4588482" cy="30598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u="none" strike="noStrike" kern="1200" cap="none" normalizeH="0" noProof="0" dirty="0">
                <a:ln>
                  <a:noFill/>
                </a:ln>
                <a:solidFill>
                  <a:srgbClr val="CF005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10 самых распространенных фамилий в мире</a:t>
            </a:r>
          </a:p>
          <a:p>
            <a:pPr marL="93345" marR="0" lvl="0" indent="-806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4444"/>
              <a:buFontTx/>
              <a:buChar char="•"/>
              <a:tabLst>
                <a:tab pos="93980" algn="l"/>
              </a:tabLst>
              <a:defRPr/>
            </a:pPr>
            <a:r>
              <a:rPr kumimoji="0" sz="1800" u="none" strike="noStrike" kern="1200" cap="none" normalizeH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Ли — более чем 100 млн.</a:t>
            </a:r>
            <a:endParaRPr kumimoji="0" sz="180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  <a:p>
            <a:pPr marL="93345" marR="0" lvl="0" indent="-806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4444"/>
              <a:buFontTx/>
              <a:buChar char="•"/>
              <a:tabLst>
                <a:tab pos="93980" algn="l"/>
              </a:tabLst>
              <a:defRPr/>
            </a:pPr>
            <a:r>
              <a:rPr kumimoji="0" sz="1800" u="none" strike="noStrike" kern="1200" cap="none" normalizeH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Чжан — примерно 100 млн.</a:t>
            </a:r>
            <a:endParaRPr kumimoji="0" sz="180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  <a:p>
            <a:pPr marL="93345" marR="0" lvl="0" indent="-806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4444"/>
              <a:buFontTx/>
              <a:buChar char="•"/>
              <a:tabLst>
                <a:tab pos="93980" algn="l"/>
              </a:tabLst>
              <a:defRPr/>
            </a:pPr>
            <a:r>
              <a:rPr kumimoji="0" sz="1800" u="none" strike="noStrike" kern="1200" cap="none" normalizeH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Ван — более 93 млн.</a:t>
            </a:r>
            <a:endParaRPr kumimoji="0" sz="180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  <a:p>
            <a:pPr marL="93345" marR="0" lvl="0" indent="-806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4444"/>
              <a:buFontTx/>
              <a:buChar char="•"/>
              <a:tabLst>
                <a:tab pos="93980" algn="l"/>
              </a:tabLst>
              <a:defRPr/>
            </a:pPr>
            <a:r>
              <a:rPr kumimoji="0" sz="1800" u="none" strike="noStrike" kern="1200" cap="none" normalizeH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Нгуен — более 36 млн</a:t>
            </a:r>
            <a:endParaRPr kumimoji="0" sz="180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  <a:p>
            <a:pPr marL="93345" marR="0" lvl="0" indent="-806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4444"/>
              <a:buFontTx/>
              <a:buChar char="•"/>
              <a:tabLst>
                <a:tab pos="93980" algn="l"/>
              </a:tabLst>
              <a:defRPr/>
            </a:pPr>
            <a:r>
              <a:rPr kumimoji="0" sz="1800" u="none" strike="noStrike" kern="1200" cap="none" normalizeH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Гарсия — более чем 10 млн.</a:t>
            </a:r>
            <a:endParaRPr kumimoji="0" sz="180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  <a:p>
            <a:pPr marL="93345" marR="0" lvl="0" indent="-806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4444"/>
              <a:buFontTx/>
              <a:buChar char="•"/>
              <a:tabLst>
                <a:tab pos="93980" algn="l"/>
              </a:tabLst>
              <a:defRPr/>
            </a:pPr>
            <a:r>
              <a:rPr kumimoji="0" sz="1800" u="none" strike="noStrike" kern="1200" cap="none" normalizeH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Гонсалес — более 10 млн</a:t>
            </a:r>
            <a:endParaRPr kumimoji="0" sz="180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  <a:p>
            <a:pPr marL="93345" marR="0" lvl="0" indent="-806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4444"/>
              <a:buFontTx/>
              <a:buChar char="•"/>
              <a:tabLst>
                <a:tab pos="93980" algn="l"/>
              </a:tabLst>
              <a:defRPr/>
            </a:pPr>
            <a:r>
              <a:rPr kumimoji="0" sz="1800" u="none" strike="noStrike" kern="1200" cap="none" normalizeH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Эрнандес — более 8 млн.</a:t>
            </a:r>
            <a:endParaRPr kumimoji="0" sz="180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  <a:p>
            <a:pPr marL="93345" marR="0" lvl="0" indent="-806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4444"/>
              <a:buFontTx/>
              <a:buChar char="•"/>
              <a:tabLst>
                <a:tab pos="93980" algn="l"/>
              </a:tabLst>
              <a:defRPr/>
            </a:pPr>
            <a:r>
              <a:rPr kumimoji="0" sz="1800" u="none" strike="noStrike" kern="1200" cap="none" normalizeH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Смит — более 4 млн.</a:t>
            </a:r>
            <a:endParaRPr kumimoji="0" sz="180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  <a:p>
            <a:pPr marL="93345" marR="0" lvl="0" indent="-80645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Pct val="94444"/>
              <a:buFontTx/>
              <a:buChar char="•"/>
              <a:tabLst>
                <a:tab pos="93980" algn="l"/>
              </a:tabLst>
              <a:defRPr/>
            </a:pPr>
            <a:r>
              <a:rPr kumimoji="0" sz="1800" u="none" strike="noStrike" kern="1200" cap="none" normalizeH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Смирнов — более 2,5 млн.</a:t>
            </a:r>
            <a:endParaRPr kumimoji="0" sz="180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  <a:p>
            <a:pPr marL="93345" marR="0" lvl="0" indent="-806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4444"/>
              <a:buFontTx/>
              <a:buChar char="•"/>
              <a:tabLst>
                <a:tab pos="93980" algn="l"/>
              </a:tabLst>
              <a:defRPr/>
            </a:pPr>
            <a:r>
              <a:rPr kumimoji="0" sz="1800" u="none" strike="noStrike" kern="1200" cap="none" normalizeH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Мюллер — более миллиона</a:t>
            </a:r>
            <a:endParaRPr kumimoji="0" sz="180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382D2EB-BC09-4895-834D-52D9D9016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961700"/>
              </p:ext>
            </p:extLst>
          </p:nvPr>
        </p:nvGraphicFramePr>
        <p:xfrm>
          <a:off x="6288276" y="909731"/>
          <a:ext cx="5723464" cy="30175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07821">
                  <a:extLst>
                    <a:ext uri="{9D8B030D-6E8A-4147-A177-3AD203B41FA5}">
                      <a16:colId xmlns:a16="http://schemas.microsoft.com/office/drawing/2014/main" val="2357520316"/>
                    </a:ext>
                  </a:extLst>
                </a:gridCol>
                <a:gridCol w="1679507">
                  <a:extLst>
                    <a:ext uri="{9D8B030D-6E8A-4147-A177-3AD203B41FA5}">
                      <a16:colId xmlns:a16="http://schemas.microsoft.com/office/drawing/2014/main" val="4260302676"/>
                    </a:ext>
                  </a:extLst>
                </a:gridCol>
                <a:gridCol w="2136136">
                  <a:extLst>
                    <a:ext uri="{9D8B030D-6E8A-4147-A177-3AD203B41FA5}">
                      <a16:colId xmlns:a16="http://schemas.microsoft.com/office/drawing/2014/main" val="285734343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pc="0" baseline="0" dirty="0"/>
                        <a:t>Варианты транслитерации</a:t>
                      </a:r>
                      <a:endParaRPr lang="en-US" spc="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spc="0" baseline="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b="1" spc="0" baseline="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Юрий Кудрявцев)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400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3345" marR="0" lvl="0" indent="-806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ct val="94444"/>
                        <a:buFontTx/>
                        <a:buChar char="•"/>
                        <a:tabLst>
                          <a:tab pos="93980" algn="l"/>
                        </a:tabLst>
                        <a:defRPr/>
                      </a:pPr>
                      <a:r>
                        <a:rPr lang="en-US" spc="0" baseline="0" dirty="0" err="1"/>
                        <a:t>Kudr</a:t>
                      </a:r>
                      <a:r>
                        <a:rPr lang="en-US" b="1" spc="0" baseline="0" dirty="0" err="1">
                          <a:solidFill>
                            <a:srgbClr val="CF005B"/>
                          </a:solidFill>
                        </a:rPr>
                        <a:t>y</a:t>
                      </a:r>
                      <a:r>
                        <a:rPr lang="en-US" spc="0" baseline="0" dirty="0" err="1"/>
                        <a:t>av</a:t>
                      </a:r>
                      <a:r>
                        <a:rPr lang="en-US" b="1" spc="0" baseline="0" dirty="0" err="1">
                          <a:solidFill>
                            <a:srgbClr val="004AFF"/>
                          </a:solidFill>
                        </a:rPr>
                        <a:t>ts</a:t>
                      </a:r>
                      <a:r>
                        <a:rPr lang="en-US" spc="0" baseline="0" dirty="0" err="1"/>
                        <a:t>ev</a:t>
                      </a:r>
                      <a:endParaRPr lang="en-US" spc="0" baseline="0" dirty="0"/>
                    </a:p>
                    <a:p>
                      <a:pPr marL="93345" indent="-80645" defTabSz="914400">
                        <a:buClr>
                          <a:srgbClr val="0070C0"/>
                        </a:buClr>
                        <a:buSzPct val="94444"/>
                        <a:buFontTx/>
                        <a:buChar char="•"/>
                        <a:tabLst>
                          <a:tab pos="93980" algn="l"/>
                        </a:tabLst>
                      </a:pPr>
                      <a:r>
                        <a:rPr lang="en-US" spc="0" baseline="0" dirty="0" err="1"/>
                        <a:t>Kudr</a:t>
                      </a:r>
                      <a:r>
                        <a:rPr lang="en-US" b="1" spc="0" baseline="0" dirty="0" err="1">
                          <a:solidFill>
                            <a:srgbClr val="CF005B"/>
                          </a:solidFill>
                        </a:rPr>
                        <a:t>y</a:t>
                      </a:r>
                      <a:r>
                        <a:rPr lang="en-US" spc="0" baseline="0" dirty="0" err="1"/>
                        <a:t>av</a:t>
                      </a:r>
                      <a:r>
                        <a:rPr lang="en-US" b="1" spc="0" baseline="0" dirty="0" err="1">
                          <a:solidFill>
                            <a:srgbClr val="004AFF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pc="0" baseline="0" dirty="0" err="1"/>
                        <a:t>ev</a:t>
                      </a:r>
                      <a:endParaRPr lang="en-US" spc="0" baseline="0" dirty="0"/>
                    </a:p>
                    <a:p>
                      <a:pPr marL="93345" indent="-80645" defTabSz="914400">
                        <a:buClr>
                          <a:srgbClr val="0070C0"/>
                        </a:buClr>
                        <a:buSzPct val="94444"/>
                        <a:buFontTx/>
                        <a:buChar char="•"/>
                        <a:tabLst>
                          <a:tab pos="93980" algn="l"/>
                        </a:tabLst>
                      </a:pPr>
                      <a:r>
                        <a:rPr lang="en-US" spc="0" baseline="0" dirty="0" err="1"/>
                        <a:t>Kudr</a:t>
                      </a:r>
                      <a:r>
                        <a:rPr lang="en-US" b="1" spc="0" baseline="0" dirty="0" err="1">
                          <a:solidFill>
                            <a:srgbClr val="CF005B"/>
                          </a:solidFill>
                        </a:rPr>
                        <a:t>y</a:t>
                      </a:r>
                      <a:r>
                        <a:rPr lang="en-US" spc="0" baseline="0" dirty="0" err="1"/>
                        <a:t>av</a:t>
                      </a:r>
                      <a:r>
                        <a:rPr lang="en-US" b="1" spc="0" baseline="0" dirty="0" err="1">
                          <a:solidFill>
                            <a:srgbClr val="004AFF"/>
                          </a:solidFill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lang="en-US" spc="0" baseline="0" dirty="0" err="1"/>
                        <a:t>ev</a:t>
                      </a:r>
                      <a:endParaRPr lang="en-US" spc="0" baseline="0" dirty="0"/>
                    </a:p>
                    <a:p>
                      <a:pPr>
                        <a:buClr>
                          <a:srgbClr val="0070C0"/>
                        </a:buClr>
                      </a:pPr>
                      <a:endParaRPr lang="ru-RU" spc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345" marR="0" lvl="0" indent="-806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ct val="94444"/>
                        <a:buFontTx/>
                        <a:buChar char="•"/>
                        <a:tabLst>
                          <a:tab pos="93980" algn="l"/>
                        </a:tabLst>
                        <a:defRPr/>
                      </a:pPr>
                      <a:r>
                        <a:rPr lang="en-US" spc="0" baseline="0" dirty="0" err="1"/>
                        <a:t>Kudr</a:t>
                      </a:r>
                      <a:r>
                        <a:rPr lang="en-US" b="1" spc="0" baseline="0" dirty="0" err="1">
                          <a:solidFill>
                            <a:srgbClr val="CF005B"/>
                          </a:solidFill>
                        </a:rPr>
                        <a:t>i</a:t>
                      </a:r>
                      <a:r>
                        <a:rPr lang="en-US" spc="0" baseline="0" dirty="0" err="1"/>
                        <a:t>av</a:t>
                      </a:r>
                      <a:r>
                        <a:rPr lang="en-US" b="1" spc="0" baseline="0" dirty="0" err="1">
                          <a:solidFill>
                            <a:srgbClr val="004AFF"/>
                          </a:solidFill>
                          <a:latin typeface="+mn-lt"/>
                          <a:ea typeface="+mn-ea"/>
                          <a:cs typeface="+mn-cs"/>
                        </a:rPr>
                        <a:t>ts</a:t>
                      </a:r>
                      <a:r>
                        <a:rPr lang="en-US" spc="0" baseline="0" dirty="0" err="1"/>
                        <a:t>ev</a:t>
                      </a:r>
                      <a:endParaRPr lang="en-US" spc="0" baseline="0" dirty="0"/>
                    </a:p>
                    <a:p>
                      <a:pPr marL="93345" indent="-80645" defTabSz="914400">
                        <a:buClr>
                          <a:srgbClr val="0070C0"/>
                        </a:buClr>
                        <a:buSzPct val="94444"/>
                        <a:buFontTx/>
                        <a:buChar char="•"/>
                        <a:tabLst>
                          <a:tab pos="93980" algn="l"/>
                        </a:tabLst>
                      </a:pPr>
                      <a:r>
                        <a:rPr lang="en-US" spc="0" baseline="0" dirty="0" err="1"/>
                        <a:t>Kudr</a:t>
                      </a:r>
                      <a:r>
                        <a:rPr lang="en-US" b="1" spc="0" baseline="0" dirty="0" err="1">
                          <a:solidFill>
                            <a:srgbClr val="CF005B"/>
                          </a:solidFill>
                        </a:rPr>
                        <a:t>i</a:t>
                      </a:r>
                      <a:r>
                        <a:rPr lang="en-US" spc="0" baseline="0" dirty="0" err="1"/>
                        <a:t>av</a:t>
                      </a:r>
                      <a:r>
                        <a:rPr lang="en-US" b="1" spc="0" baseline="0" dirty="0" err="1">
                          <a:solidFill>
                            <a:srgbClr val="004AFF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pc="0" baseline="0" dirty="0" err="1"/>
                        <a:t>ev</a:t>
                      </a:r>
                      <a:endParaRPr lang="en-US" spc="0" baseline="0" dirty="0"/>
                    </a:p>
                    <a:p>
                      <a:pPr marL="93345" indent="-80645" defTabSz="914400">
                        <a:buClr>
                          <a:srgbClr val="0070C0"/>
                        </a:buClr>
                        <a:buSzPct val="94444"/>
                        <a:buFontTx/>
                        <a:buChar char="•"/>
                        <a:tabLst>
                          <a:tab pos="93980" algn="l"/>
                        </a:tabLst>
                      </a:pPr>
                      <a:r>
                        <a:rPr lang="en-US" spc="0" baseline="0" dirty="0" err="1"/>
                        <a:t>Kudr</a:t>
                      </a:r>
                      <a:r>
                        <a:rPr lang="en-US" b="1" spc="0" baseline="0" dirty="0" err="1">
                          <a:solidFill>
                            <a:srgbClr val="CF005B"/>
                          </a:solidFill>
                        </a:rPr>
                        <a:t>i</a:t>
                      </a:r>
                      <a:r>
                        <a:rPr lang="en-US" spc="0" baseline="0" dirty="0" err="1"/>
                        <a:t>av</a:t>
                      </a:r>
                      <a:r>
                        <a:rPr lang="en-US" b="1" spc="0" baseline="0" dirty="0" err="1">
                          <a:solidFill>
                            <a:srgbClr val="004AFF"/>
                          </a:solidFill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lang="en-US" spc="0" baseline="0" dirty="0" err="1"/>
                        <a:t>ev</a:t>
                      </a:r>
                      <a:endParaRPr lang="en-US" spc="0" baseline="0" dirty="0"/>
                    </a:p>
                    <a:p>
                      <a:pPr>
                        <a:buClr>
                          <a:srgbClr val="0070C0"/>
                        </a:buClr>
                      </a:pPr>
                      <a:endParaRPr lang="ru-RU" spc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345" marR="0" lvl="0" indent="-806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ct val="94444"/>
                        <a:buFontTx/>
                        <a:buChar char="•"/>
                        <a:tabLst>
                          <a:tab pos="93980" algn="l"/>
                        </a:tabLst>
                        <a:defRPr/>
                      </a:pPr>
                      <a:r>
                        <a:rPr lang="en-US" spc="0" baseline="0" dirty="0" err="1"/>
                        <a:t>Kudr</a:t>
                      </a:r>
                      <a:r>
                        <a:rPr lang="en-US" b="1" spc="0" baseline="0" dirty="0" err="1">
                          <a:solidFill>
                            <a:srgbClr val="CF005B"/>
                          </a:solidFill>
                        </a:rPr>
                        <a:t>j</a:t>
                      </a:r>
                      <a:r>
                        <a:rPr lang="en-US" spc="0" baseline="0" dirty="0" err="1"/>
                        <a:t>av</a:t>
                      </a:r>
                      <a:r>
                        <a:rPr lang="en-US" b="1" spc="0" baseline="0" dirty="0" err="1">
                          <a:solidFill>
                            <a:srgbClr val="004AFF"/>
                          </a:solidFill>
                          <a:latin typeface="+mn-lt"/>
                          <a:ea typeface="+mn-ea"/>
                          <a:cs typeface="+mn-cs"/>
                        </a:rPr>
                        <a:t>ts</a:t>
                      </a:r>
                      <a:r>
                        <a:rPr lang="en-US" spc="0" baseline="0" dirty="0" err="1"/>
                        <a:t>ev</a:t>
                      </a:r>
                      <a:endParaRPr lang="en-US" spc="0" baseline="0" dirty="0"/>
                    </a:p>
                    <a:p>
                      <a:pPr marL="93345" indent="-80645" defTabSz="914400">
                        <a:buClr>
                          <a:srgbClr val="0070C0"/>
                        </a:buClr>
                        <a:buSzPct val="94444"/>
                        <a:buFontTx/>
                        <a:buChar char="•"/>
                        <a:tabLst>
                          <a:tab pos="93980" algn="l"/>
                        </a:tabLst>
                      </a:pPr>
                      <a:r>
                        <a:rPr lang="en-US" spc="0" baseline="0" dirty="0" err="1"/>
                        <a:t>Kudr</a:t>
                      </a:r>
                      <a:r>
                        <a:rPr lang="en-US" b="1" spc="0" baseline="0" dirty="0" err="1">
                          <a:solidFill>
                            <a:srgbClr val="CF005B"/>
                          </a:solidFill>
                        </a:rPr>
                        <a:t>j</a:t>
                      </a:r>
                      <a:r>
                        <a:rPr lang="en-US" spc="0" baseline="0" dirty="0" err="1"/>
                        <a:t>av</a:t>
                      </a:r>
                      <a:r>
                        <a:rPr lang="en-US" b="1" spc="0" baseline="0" dirty="0" err="1">
                          <a:solidFill>
                            <a:srgbClr val="004AFF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pc="0" baseline="0" dirty="0" err="1"/>
                        <a:t>ev</a:t>
                      </a:r>
                      <a:endParaRPr lang="en-US" spc="0" baseline="0" dirty="0"/>
                    </a:p>
                    <a:p>
                      <a:pPr marL="93345" indent="-80645" defTabSz="914400">
                        <a:buClr>
                          <a:srgbClr val="0070C0"/>
                        </a:buClr>
                        <a:buSzPct val="94444"/>
                        <a:buFontTx/>
                        <a:buChar char="•"/>
                        <a:tabLst>
                          <a:tab pos="93980" algn="l"/>
                        </a:tabLst>
                      </a:pPr>
                      <a:r>
                        <a:rPr lang="en-US" spc="0" baseline="0" dirty="0" err="1"/>
                        <a:t>Kudr</a:t>
                      </a:r>
                      <a:r>
                        <a:rPr lang="en-US" b="1" spc="0" baseline="0" dirty="0" err="1">
                          <a:solidFill>
                            <a:srgbClr val="CF005B"/>
                          </a:solidFill>
                        </a:rPr>
                        <a:t>j</a:t>
                      </a:r>
                      <a:r>
                        <a:rPr lang="en-US" spc="0" baseline="0" dirty="0" err="1"/>
                        <a:t>av</a:t>
                      </a:r>
                      <a:r>
                        <a:rPr lang="en-US" b="1" spc="0" baseline="0" dirty="0" err="1">
                          <a:solidFill>
                            <a:srgbClr val="004AFF"/>
                          </a:solidFill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lang="en-US" spc="0" baseline="0" dirty="0" err="1"/>
                        <a:t>ev</a:t>
                      </a:r>
                      <a:endParaRPr lang="en-US" spc="0" baseline="0" dirty="0"/>
                    </a:p>
                    <a:p>
                      <a:pPr>
                        <a:buClr>
                          <a:srgbClr val="0070C0"/>
                        </a:buClr>
                      </a:pPr>
                      <a:endParaRPr lang="ru-RU" spc="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044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pc="0" baseline="0" dirty="0">
                          <a:effectLst/>
                        </a:rPr>
                        <a:t>YURIY</a:t>
                      </a:r>
                    </a:p>
                    <a:p>
                      <a:pPr algn="r"/>
                      <a:r>
                        <a:rPr lang="en-US" spc="0" baseline="0" dirty="0">
                          <a:effectLst/>
                        </a:rPr>
                        <a:t>YURII</a:t>
                      </a:r>
                      <a:endParaRPr lang="en-US" spc="0" baseline="0" dirty="0"/>
                    </a:p>
                    <a:p>
                      <a:pPr algn="r"/>
                      <a:r>
                        <a:rPr lang="en-US" spc="0" baseline="0" dirty="0"/>
                        <a:t>YURY</a:t>
                      </a:r>
                    </a:p>
                    <a:p>
                      <a:pPr algn="r"/>
                      <a:r>
                        <a:rPr lang="en-US" spc="0" baseline="0" dirty="0">
                          <a:effectLst/>
                        </a:rPr>
                        <a:t>YURI</a:t>
                      </a:r>
                      <a:endParaRPr lang="en-US" spc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pc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pc="0" baseline="0" dirty="0">
                          <a:effectLst/>
                        </a:rPr>
                        <a:t>YU V</a:t>
                      </a:r>
                    </a:p>
                    <a:p>
                      <a:r>
                        <a:rPr lang="en-US" spc="0" baseline="0" dirty="0">
                          <a:effectLst/>
                        </a:rPr>
                        <a:t>YV</a:t>
                      </a:r>
                    </a:p>
                    <a:p>
                      <a:r>
                        <a:rPr lang="en-US" spc="0" baseline="0" dirty="0">
                          <a:effectLst/>
                        </a:rPr>
                        <a:t>Y V</a:t>
                      </a:r>
                      <a:endParaRPr lang="ru-RU" spc="0" baseline="0" dirty="0"/>
                    </a:p>
                    <a:p>
                      <a:r>
                        <a:rPr lang="en-US" spc="0" baseline="0" dirty="0"/>
                        <a:t>YURY V</a:t>
                      </a:r>
                      <a:endParaRPr lang="ru-RU" spc="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142849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F26D25C-A7E1-48B4-9733-D708BC4F2405}"/>
              </a:ext>
            </a:extLst>
          </p:cNvPr>
          <p:cNvSpPr/>
          <p:nvPr/>
        </p:nvSpPr>
        <p:spPr>
          <a:xfrm>
            <a:off x="985934" y="644063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2"/>
              </a:rPr>
              <a:t>http://www.theworldgeography.com/2012/02/10-of-most-common-surnames-in-world.html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8DB38054-E10F-4D14-A373-6B8EFB58D3C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58863" y="648739"/>
            <a:ext cx="8102600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Символы усечения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oup 30">
            <a:extLst>
              <a:ext uri="{FF2B5EF4-FFF2-40B4-BE49-F238E27FC236}">
                <a16:creationId xmlns:a16="http://schemas.microsoft.com/office/drawing/2014/main" id="{99C02E54-C724-43D9-BCA5-2DEBAE4D70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874190"/>
              </p:ext>
            </p:extLst>
          </p:nvPr>
        </p:nvGraphicFramePr>
        <p:xfrm>
          <a:off x="1628774" y="1431926"/>
          <a:ext cx="9077325" cy="437728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111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5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0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9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kumimoji="0" lang="ru-RU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344" marR="93344" marT="37120" marB="371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любое количество символов или их отсутствие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344" marR="93344" marT="37120" marB="37120" anchor="ctr" horzOverflow="overflow"/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AFF"/>
                          </a:solidFill>
                          <a:effectLst/>
                        </a:rPr>
                        <a:t>Laskovka</a:t>
                      </a:r>
                      <a:r>
                        <a:rPr kumimoji="0" lang="en-US" sz="17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4AFF"/>
                          </a:solidFill>
                          <a:effectLst/>
                        </a:rPr>
                        <a:t>*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sym typeface="Wingdings"/>
                        </a:rPr>
                        <a:t></a:t>
                      </a:r>
                      <a:endParaRPr kumimoji="0" lang="en-US" sz="170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800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Laskovsk</a:t>
                      </a:r>
                      <a:r>
                        <a:rPr kumimoji="0" lang="en-US" sz="17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r>
                        <a:rPr kumimoji="0" lang="en-US" sz="17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ja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Laskovska</a:t>
                      </a:r>
                      <a:r>
                        <a:rPr kumimoji="0" lang="en-US" sz="17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ya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</a:p>
                    <a:p>
                      <a:pPr marL="1800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Laskovska</a:t>
                      </a:r>
                      <a:r>
                        <a:rPr kumimoji="0" lang="en-US" sz="17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ia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344" marR="93344" marT="37120" marB="3712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0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$</a:t>
                      </a:r>
                      <a:endParaRPr kumimoji="0" lang="ru-RU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344" marR="93344" marT="37120" marB="371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один символ или его отсутствие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344" marR="93344" marT="37120" marB="37120" anchor="ctr" horzOverflow="overflow"/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AFF"/>
                          </a:solidFill>
                          <a:effectLst/>
                        </a:rPr>
                        <a:t>Ple</a:t>
                      </a:r>
                      <a:r>
                        <a:rPr kumimoji="0" lang="en-US" sz="17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AFF"/>
                          </a:solidFill>
                          <a:effectLst/>
                        </a:rPr>
                        <a:t>$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AFF"/>
                          </a:solidFill>
                          <a:effectLst/>
                        </a:rPr>
                        <a:t>hanov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solidFill>
                            <a:srgbClr val="004AFF"/>
                          </a:solidFill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sym typeface="Wingdings"/>
                        </a:rPr>
                        <a:t></a:t>
                      </a:r>
                      <a:endParaRPr kumimoji="0" lang="en-US" sz="170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800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Ple</a:t>
                      </a:r>
                      <a:r>
                        <a:rPr kumimoji="0" lang="en-US" sz="17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kh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anov,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Ple</a:t>
                      </a:r>
                      <a:r>
                        <a:rPr kumimoji="0" lang="en-US" sz="17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anov</a:t>
                      </a:r>
                      <a:endParaRPr kumimoji="0" lang="en-US" sz="170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344" marR="93344" marT="37120" marB="3712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7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?</a:t>
                      </a:r>
                      <a:endParaRPr kumimoji="0" lang="ru-RU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344" marR="93344" marT="37120" marB="371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строго один символ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344" marR="93344" marT="37120" marB="37120" anchor="ctr" horzOverflow="overflow"/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AFF"/>
                          </a:solidFill>
                          <a:effectLst/>
                        </a:rPr>
                        <a:t>O</a:t>
                      </a:r>
                      <a:r>
                        <a:rPr kumimoji="0" lang="en-US" sz="17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AFF"/>
                          </a:solidFill>
                          <a:effectLst/>
                        </a:rPr>
                        <a:t>?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AFF"/>
                          </a:solidFill>
                          <a:effectLst/>
                        </a:rPr>
                        <a:t>orodov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sym typeface="Wingdings"/>
                        </a:rPr>
                        <a:t></a:t>
                      </a:r>
                      <a:endParaRPr kumimoji="0" lang="en-US" sz="170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800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r>
                        <a:rPr kumimoji="0" lang="en-US" sz="17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orodov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r>
                        <a:rPr kumimoji="0" lang="en-US" sz="17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orodov</a:t>
                      </a:r>
                      <a:endParaRPr kumimoji="0" lang="en-US" sz="170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344" marR="93344" marT="37120" marB="3712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0ADAAD36-8797-484B-B390-96BE22288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03577" y="622775"/>
            <a:ext cx="8102600" cy="300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>
                <a:solidFill>
                  <a:srgbClr val="004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Логические операторы</a:t>
            </a:r>
            <a:endParaRPr lang="en-US" altLang="ru-RU" dirty="0">
              <a:solidFill>
                <a:srgbClr val="004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234F119-93E1-4CF3-9414-8C1EC77067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8213" y="1021089"/>
            <a:ext cx="2697162" cy="110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3012" name="Group 27">
            <a:extLst>
              <a:ext uri="{FF2B5EF4-FFF2-40B4-BE49-F238E27FC236}">
                <a16:creationId xmlns:a16="http://schemas.microsoft.com/office/drawing/2014/main" id="{3ED6F392-04DD-4BF3-B357-8A1798BE8FEB}"/>
              </a:ext>
            </a:extLst>
          </p:cNvPr>
          <p:cNvGrpSpPr>
            <a:grpSpLocks/>
          </p:cNvGrpSpPr>
          <p:nvPr/>
        </p:nvGrpSpPr>
        <p:grpSpPr bwMode="auto">
          <a:xfrm>
            <a:off x="1944688" y="1941513"/>
            <a:ext cx="8285162" cy="3289300"/>
            <a:chOff x="88341" y="1959225"/>
            <a:chExt cx="9098931" cy="3730150"/>
          </a:xfrm>
        </p:grpSpPr>
        <p:pic>
          <p:nvPicPr>
            <p:cNvPr id="43013" name="Picture 2">
              <a:extLst>
                <a:ext uri="{FF2B5EF4-FFF2-40B4-BE49-F238E27FC236}">
                  <a16:creationId xmlns:a16="http://schemas.microsoft.com/office/drawing/2014/main" id="{8F7675FA-7358-4F7C-A39E-ADB4633B62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912" y="3279760"/>
              <a:ext cx="2297430" cy="1558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4" name="Picture 3">
              <a:extLst>
                <a:ext uri="{FF2B5EF4-FFF2-40B4-BE49-F238E27FC236}">
                  <a16:creationId xmlns:a16="http://schemas.microsoft.com/office/drawing/2014/main" id="{D1D872C7-2BE1-470A-97C0-1235DA9B2D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9728" y="3279760"/>
              <a:ext cx="2297430" cy="1558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5" name="Picture 4">
              <a:extLst>
                <a:ext uri="{FF2B5EF4-FFF2-40B4-BE49-F238E27FC236}">
                  <a16:creationId xmlns:a16="http://schemas.microsoft.com/office/drawing/2014/main" id="{38D64DC1-2520-4D31-804F-2A729E4962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660" y="2967339"/>
              <a:ext cx="2297430" cy="2183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6" name="TextBox 6">
              <a:extLst>
                <a:ext uri="{FF2B5EF4-FFF2-40B4-BE49-F238E27FC236}">
                  <a16:creationId xmlns:a16="http://schemas.microsoft.com/office/drawing/2014/main" id="{6C920E6A-F771-4110-A380-7A84C9B74D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0063" y="1959225"/>
              <a:ext cx="826077" cy="47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ru-RU" sz="2100" dirty="0">
                  <a:solidFill>
                    <a:srgbClr val="004AFF"/>
                  </a:solidFill>
                </a:rPr>
                <a:t>AND</a:t>
              </a:r>
              <a:endParaRPr lang="ru-RU" altLang="ru-RU" sz="2100" dirty="0">
                <a:solidFill>
                  <a:srgbClr val="004AFF"/>
                </a:solidFill>
              </a:endParaRPr>
            </a:p>
          </p:txBody>
        </p:sp>
        <p:sp>
          <p:nvSpPr>
            <p:cNvPr id="43017" name="TextBox 7">
              <a:extLst>
                <a:ext uri="{FF2B5EF4-FFF2-40B4-BE49-F238E27FC236}">
                  <a16:creationId xmlns:a16="http://schemas.microsoft.com/office/drawing/2014/main" id="{E1D52353-5F39-4497-BE4E-F970CD608C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0019" y="1959225"/>
              <a:ext cx="646496" cy="47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ru-RU" sz="2100" dirty="0">
                  <a:solidFill>
                    <a:srgbClr val="004AFF"/>
                  </a:solidFill>
                </a:rPr>
                <a:t>OR</a:t>
              </a:r>
              <a:endParaRPr lang="ru-RU" altLang="ru-RU" sz="2100" dirty="0">
                <a:solidFill>
                  <a:srgbClr val="004AFF"/>
                </a:solidFill>
              </a:endParaRPr>
            </a:p>
          </p:txBody>
        </p:sp>
        <p:sp>
          <p:nvSpPr>
            <p:cNvPr id="43018" name="TextBox 8">
              <a:extLst>
                <a:ext uri="{FF2B5EF4-FFF2-40B4-BE49-F238E27FC236}">
                  <a16:creationId xmlns:a16="http://schemas.microsoft.com/office/drawing/2014/main" id="{585A5BC1-DCCF-4A65-9832-3C9E939CB6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5215" y="1959226"/>
              <a:ext cx="827838" cy="47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ru-RU" sz="2100" dirty="0">
                  <a:solidFill>
                    <a:srgbClr val="004AFF"/>
                  </a:solidFill>
                </a:rPr>
                <a:t>NOT</a:t>
              </a:r>
              <a:endParaRPr lang="ru-RU" altLang="ru-RU" sz="2100" dirty="0">
                <a:solidFill>
                  <a:srgbClr val="004AFF"/>
                </a:solidFill>
              </a:endParaRPr>
            </a:p>
          </p:txBody>
        </p:sp>
        <p:sp>
          <p:nvSpPr>
            <p:cNvPr id="43019" name="TextBox 9">
              <a:extLst>
                <a:ext uri="{FF2B5EF4-FFF2-40B4-BE49-F238E27FC236}">
                  <a16:creationId xmlns:a16="http://schemas.microsoft.com/office/drawing/2014/main" id="{A5386F7F-F7F8-41E6-9A97-2247CA270F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41" y="4839551"/>
              <a:ext cx="1187002" cy="47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ru-RU" sz="2100">
                  <a:solidFill>
                    <a:schemeClr val="bg1"/>
                  </a:solidFill>
                </a:rPr>
                <a:t>Kosova</a:t>
              </a:r>
              <a:endParaRPr lang="ru-RU" altLang="ru-RU" sz="2100">
                <a:solidFill>
                  <a:schemeClr val="bg1"/>
                </a:solidFill>
              </a:endParaRPr>
            </a:p>
          </p:txBody>
        </p:sp>
        <p:sp>
          <p:nvSpPr>
            <p:cNvPr id="43020" name="TextBox 10">
              <a:extLst>
                <a:ext uri="{FF2B5EF4-FFF2-40B4-BE49-F238E27FC236}">
                  <a16:creationId xmlns:a16="http://schemas.microsoft.com/office/drawing/2014/main" id="{F5FAD4B8-3462-421E-8EB8-71E50E1ED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6295" y="4839551"/>
              <a:ext cx="1563773" cy="47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ru-RU" sz="2100">
                  <a:solidFill>
                    <a:schemeClr val="bg1"/>
                  </a:solidFill>
                </a:rPr>
                <a:t>Medvedev</a:t>
              </a:r>
              <a:endParaRPr lang="ru-RU" altLang="ru-RU" sz="2100">
                <a:solidFill>
                  <a:schemeClr val="bg1"/>
                </a:solidFill>
              </a:endParaRPr>
            </a:p>
          </p:txBody>
        </p:sp>
        <p:sp>
          <p:nvSpPr>
            <p:cNvPr id="43021" name="TextBox 11">
              <a:extLst>
                <a:ext uri="{FF2B5EF4-FFF2-40B4-BE49-F238E27FC236}">
                  <a16:creationId xmlns:a16="http://schemas.microsoft.com/office/drawing/2014/main" id="{0924A3C3-B1BA-4657-919E-FD262511A1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1994" y="5218160"/>
              <a:ext cx="1187002" cy="47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ru-RU" sz="2100">
                  <a:solidFill>
                    <a:schemeClr val="bg1"/>
                  </a:solidFill>
                </a:rPr>
                <a:t>Kosova</a:t>
              </a:r>
              <a:endParaRPr lang="ru-RU" altLang="ru-RU" sz="2100">
                <a:solidFill>
                  <a:schemeClr val="bg1"/>
                </a:solidFill>
              </a:endParaRPr>
            </a:p>
          </p:txBody>
        </p:sp>
        <p:sp>
          <p:nvSpPr>
            <p:cNvPr id="43022" name="TextBox 12">
              <a:extLst>
                <a:ext uri="{FF2B5EF4-FFF2-40B4-BE49-F238E27FC236}">
                  <a16:creationId xmlns:a16="http://schemas.microsoft.com/office/drawing/2014/main" id="{C3122C81-EAFB-4780-88AF-888BDDD1AB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0451" y="5218160"/>
              <a:ext cx="1563773" cy="47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ru-RU" sz="2100">
                  <a:solidFill>
                    <a:schemeClr val="bg1"/>
                  </a:solidFill>
                </a:rPr>
                <a:t>Medvedev</a:t>
              </a:r>
              <a:endParaRPr lang="ru-RU" altLang="ru-RU" sz="2100">
                <a:solidFill>
                  <a:schemeClr val="bg1"/>
                </a:solidFill>
              </a:endParaRPr>
            </a:p>
          </p:txBody>
        </p:sp>
        <p:sp>
          <p:nvSpPr>
            <p:cNvPr id="43023" name="TextBox 13">
              <a:extLst>
                <a:ext uri="{FF2B5EF4-FFF2-40B4-BE49-F238E27FC236}">
                  <a16:creationId xmlns:a16="http://schemas.microsoft.com/office/drawing/2014/main" id="{E8D91CF2-6F6F-4ED1-AE96-7A3D4ED04A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9302" y="2525895"/>
              <a:ext cx="1366584" cy="47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ru-RU" sz="2100">
                  <a:solidFill>
                    <a:schemeClr val="bg1"/>
                  </a:solidFill>
                </a:rPr>
                <a:t>Melezhik</a:t>
              </a:r>
              <a:endParaRPr lang="ru-RU" altLang="ru-RU" sz="2100">
                <a:solidFill>
                  <a:schemeClr val="bg1"/>
                </a:solidFill>
              </a:endParaRPr>
            </a:p>
          </p:txBody>
        </p:sp>
        <p:sp>
          <p:nvSpPr>
            <p:cNvPr id="43024" name="TextBox 14">
              <a:extLst>
                <a:ext uri="{FF2B5EF4-FFF2-40B4-BE49-F238E27FC236}">
                  <a16:creationId xmlns:a16="http://schemas.microsoft.com/office/drawing/2014/main" id="{C9699751-5646-475D-AD1E-B66BC0681F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2672" y="4839548"/>
              <a:ext cx="1187002" cy="47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ru-RU" sz="2100">
                  <a:solidFill>
                    <a:schemeClr val="bg1"/>
                  </a:solidFill>
                </a:rPr>
                <a:t>Kosova</a:t>
              </a:r>
              <a:endParaRPr lang="ru-RU" altLang="ru-RU" sz="2100">
                <a:solidFill>
                  <a:schemeClr val="bg1"/>
                </a:solidFill>
              </a:endParaRPr>
            </a:p>
          </p:txBody>
        </p:sp>
        <p:sp>
          <p:nvSpPr>
            <p:cNvPr id="43025" name="TextBox 15">
              <a:extLst>
                <a:ext uri="{FF2B5EF4-FFF2-40B4-BE49-F238E27FC236}">
                  <a16:creationId xmlns:a16="http://schemas.microsoft.com/office/drawing/2014/main" id="{D5A86CAC-67EA-4383-8F74-5F51CDD4A9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3499" y="4839544"/>
              <a:ext cx="1563773" cy="47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ru-RU" sz="2100">
                  <a:solidFill>
                    <a:schemeClr val="bg1"/>
                  </a:solidFill>
                </a:rPr>
                <a:t>Medvedev</a:t>
              </a:r>
              <a:endParaRPr lang="ru-RU" altLang="ru-RU" sz="21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eb of Science Group">
      <a:dk1>
        <a:srgbClr val="FFFFFF"/>
      </a:dk1>
      <a:lt1>
        <a:srgbClr val="000000"/>
      </a:lt1>
      <a:dk2>
        <a:srgbClr val="5E33BF"/>
      </a:dk2>
      <a:lt2>
        <a:srgbClr val="9D9D9C"/>
      </a:lt2>
      <a:accent1>
        <a:srgbClr val="CF005B"/>
      </a:accent1>
      <a:accent2>
        <a:srgbClr val="FF4E3E"/>
      </a:accent2>
      <a:accent3>
        <a:srgbClr val="646363"/>
      </a:accent3>
      <a:accent4>
        <a:srgbClr val="DADADA"/>
      </a:accent4>
      <a:accent5>
        <a:srgbClr val="F0F0F0"/>
      </a:accent5>
      <a:accent6>
        <a:srgbClr val="00C2F2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M_powerpoint_exampleslides+styleguide_[HD]_1920x1080" id="{9EE70B90-0F52-D048-BFA4-98976CAF0D7C}" vid="{4783DC9D-7956-A34D-BE61-0B44FB2E0274}"/>
    </a:ext>
  </a:extLst>
</a:theme>
</file>

<file path=ppt/theme/theme2.xml><?xml version="1.0" encoding="utf-8"?>
<a:theme xmlns:a="http://schemas.openxmlformats.org/drawingml/2006/main" name="1_Office Theme">
  <a:themeElements>
    <a:clrScheme name="Web of Science Group">
      <a:dk1>
        <a:srgbClr val="FFFFFF"/>
      </a:dk1>
      <a:lt1>
        <a:srgbClr val="000000"/>
      </a:lt1>
      <a:dk2>
        <a:srgbClr val="5E33BF"/>
      </a:dk2>
      <a:lt2>
        <a:srgbClr val="9D9D9C"/>
      </a:lt2>
      <a:accent1>
        <a:srgbClr val="CF005B"/>
      </a:accent1>
      <a:accent2>
        <a:srgbClr val="FF4E3E"/>
      </a:accent2>
      <a:accent3>
        <a:srgbClr val="646363"/>
      </a:accent3>
      <a:accent4>
        <a:srgbClr val="DADADA"/>
      </a:accent4>
      <a:accent5>
        <a:srgbClr val="F0F0F0"/>
      </a:accent5>
      <a:accent6>
        <a:srgbClr val="00C2F2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Web of Science Group">
      <a:dk1>
        <a:srgbClr val="FFFFFF"/>
      </a:dk1>
      <a:lt1>
        <a:srgbClr val="000000"/>
      </a:lt1>
      <a:dk2>
        <a:srgbClr val="5E33BF"/>
      </a:dk2>
      <a:lt2>
        <a:srgbClr val="9D9D9C"/>
      </a:lt2>
      <a:accent1>
        <a:srgbClr val="CF005B"/>
      </a:accent1>
      <a:accent2>
        <a:srgbClr val="FF4E3E"/>
      </a:accent2>
      <a:accent3>
        <a:srgbClr val="646363"/>
      </a:accent3>
      <a:accent4>
        <a:srgbClr val="DADADA"/>
      </a:accent4>
      <a:accent5>
        <a:srgbClr val="F0F0F0"/>
      </a:accent5>
      <a:accent6>
        <a:srgbClr val="00C2F2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rv_Tmpt_Full-Presentation_16x9_005">
  <a:themeElements>
    <a:clrScheme name="Clarivate Analytics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6817FF"/>
      </a:accent1>
      <a:accent2>
        <a:srgbClr val="1AC604"/>
      </a:accent2>
      <a:accent3>
        <a:srgbClr val="666666"/>
      </a:accent3>
      <a:accent4>
        <a:srgbClr val="E4E4E4"/>
      </a:accent4>
      <a:accent5>
        <a:srgbClr val="F5F5F5"/>
      </a:accent5>
      <a:accent6>
        <a:srgbClr val="000000"/>
      </a:accent6>
      <a:hlink>
        <a:srgbClr val="6817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40130</TotalTime>
  <Words>938</Words>
  <Application>Microsoft Office PowerPoint</Application>
  <PresentationFormat>Широкоэкранный</PresentationFormat>
  <Paragraphs>273</Paragraphs>
  <Slides>53</Slides>
  <Notes>10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53</vt:i4>
      </vt:variant>
    </vt:vector>
  </HeadingPairs>
  <TitlesOfParts>
    <vt:vector size="71" baseType="lpstr">
      <vt:lpstr>ＭＳ Ｐゴシック</vt:lpstr>
      <vt:lpstr>ＭＳ Ｐゴシック</vt:lpstr>
      <vt:lpstr>Arial</vt:lpstr>
      <vt:lpstr>Calibri</vt:lpstr>
      <vt:lpstr>Courier New</vt:lpstr>
      <vt:lpstr>DejaVuSans_8j_3</vt:lpstr>
      <vt:lpstr>DejaVuSans-Bold_8y_3</vt:lpstr>
      <vt:lpstr>DejaVuSans-Oblique_8o_3</vt:lpstr>
      <vt:lpstr>Helvetica Neue</vt:lpstr>
      <vt:lpstr>Roboto</vt:lpstr>
      <vt:lpstr>Roboto Light</vt:lpstr>
      <vt:lpstr>System Font</vt:lpstr>
      <vt:lpstr>Wingdings</vt:lpstr>
      <vt:lpstr>Office Theme</vt:lpstr>
      <vt:lpstr>1_Office Theme</vt:lpstr>
      <vt:lpstr>2_Office Theme</vt:lpstr>
      <vt:lpstr>3_Office Theme</vt:lpstr>
      <vt:lpstr>Crv_Tmpt_Full-Presentation_16x9_005</vt:lpstr>
      <vt:lpstr>Презентация PowerPoint</vt:lpstr>
      <vt:lpstr>Сертификаты</vt:lpstr>
      <vt:lpstr>Содержание</vt:lpstr>
      <vt:lpstr>Доступ к платформе Web of Science</vt:lpstr>
      <vt:lpstr>Создание профиля пользователя в Web of Science</vt:lpstr>
      <vt:lpstr>Презентация PowerPoint</vt:lpstr>
      <vt:lpstr>Возможные сложности поиска по фамилии</vt:lpstr>
      <vt:lpstr>Символы усечения</vt:lpstr>
      <vt:lpstr>Логические операторы</vt:lpstr>
      <vt:lpstr>Поиск публикаций ученого проводится по полю «Автор»</vt:lpstr>
      <vt:lpstr>Или с помощью специального Поиска по автору</vt:lpstr>
      <vt:lpstr>Создание отчета по цитированию </vt:lpstr>
      <vt:lpstr>Отчет по цитированию с показателем индекса Хирша </vt:lpstr>
      <vt:lpstr>Индекс Хирша (h-индекс) </vt:lpstr>
      <vt:lpstr>Индекс Хирша по списку публикаций</vt:lpstr>
      <vt:lpstr>Презентация PowerPoint</vt:lpstr>
      <vt:lpstr>Идентификатор автора ORCID</vt:lpstr>
      <vt:lpstr>Профиль автора в ORCID</vt:lpstr>
      <vt:lpstr>Публичный профиль автора  ResearcherID</vt:lpstr>
      <vt:lpstr>Презентация PowerPoint</vt:lpstr>
      <vt:lpstr>Доступ к Publons</vt:lpstr>
      <vt:lpstr>Регистрация в Publons</vt:lpstr>
      <vt:lpstr>Новый профиль в Publons   </vt:lpstr>
      <vt:lpstr>Профиль автора в Publons </vt:lpstr>
      <vt:lpstr>Возможности профиля Publons сегодня </vt:lpstr>
      <vt:lpstr>До…</vt:lpstr>
      <vt:lpstr>После…     новый дизайн с чёткой структурой </vt:lpstr>
      <vt:lpstr>Презентация PowerPoint</vt:lpstr>
      <vt:lpstr>Открытый профиль исследователя</vt:lpstr>
      <vt:lpstr>Публичный профиль исследователя</vt:lpstr>
      <vt:lpstr>Улучшенная интеграция с ORCiD</vt:lpstr>
      <vt:lpstr>Несколько способов добавлять публикации</vt:lpstr>
      <vt:lpstr>Несколько способов добавлять публикации</vt:lpstr>
      <vt:lpstr>Несколько способов добавлять публикации</vt:lpstr>
      <vt:lpstr>Добавление рецензий с помощью брендированного письма от издателя рецензенту</vt:lpstr>
      <vt:lpstr>Добавление рецензии к профилю Publons</vt:lpstr>
      <vt:lpstr>Добавление других подтвержденных рецензий</vt:lpstr>
      <vt:lpstr>Как выглядит добавленная рецензия в профиле рецензента </vt:lpstr>
      <vt:lpstr>Поиск по идентификаторам</vt:lpstr>
      <vt:lpstr>Если необходимо удалить профиль в Publons,</vt:lpstr>
      <vt:lpstr>Создание резюме в Publons</vt:lpstr>
      <vt:lpstr>Поиск ведущих исследователей и рецензентов в Publons </vt:lpstr>
      <vt:lpstr>Академия Publons для рецензентов (бесплатный курс)</vt:lpstr>
      <vt:lpstr>Если у вас остались вопросы: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Более подробно о наших ресурсах: онлайн-семинары и канал YouTube</vt:lpstr>
      <vt:lpstr>Полезные ссылки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Sosedova, Varvara</dc:creator>
  <cp:lastModifiedBy>Ермилова Диана Борисовна</cp:lastModifiedBy>
  <cp:revision>99</cp:revision>
  <dcterms:created xsi:type="dcterms:W3CDTF">2019-03-05T07:41:10Z</dcterms:created>
  <dcterms:modified xsi:type="dcterms:W3CDTF">2019-09-23T07:21:59Z</dcterms:modified>
</cp:coreProperties>
</file>