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3646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885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2496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730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8122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89935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8056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556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32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914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989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9932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917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948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514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4334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135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C1B23FB-6894-484C-BFCD-3EBC4596986D}" type="datetimeFigureOut">
              <a:rPr lang="ru-RU" smtClean="0"/>
              <a:t>11.06.2020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D3BEF6-367D-49A7-A89A-58B3E10E24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1978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https://avatars.mds.yandex.net/get-zen_doc/1602847/pub_5e261a8a028d6800b11466f0_5e261c3f6f5f6f00ad07e5e3/scale_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355" y="1329118"/>
            <a:ext cx="6934200" cy="46228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789709" y="339817"/>
            <a:ext cx="10204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Гений математики.</a:t>
            </a:r>
            <a:r>
              <a:rPr lang="en-US" sz="3600" b="1" dirty="0" smtClean="0"/>
              <a:t> </a:t>
            </a:r>
            <a:r>
              <a:rPr lang="ru-RU" sz="3600" b="1" dirty="0" smtClean="0"/>
              <a:t>Григорий Перельман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520403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569" y="104847"/>
            <a:ext cx="705865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Премия за решение задачи Тысячелетия</a:t>
            </a:r>
            <a:endParaRPr lang="ru-RU" dirty="0"/>
          </a:p>
          <a:p>
            <a:pPr algn="just"/>
            <a:r>
              <a:rPr lang="ru-RU" dirty="0"/>
              <a:t>В 2010 году комиссия из выдающихся математиков, в которую входил и Российский ученый Михаил Громов, в начале 90-х пригласивший Григория на запад, решает дать премию за решения задачи тысячелетия Григорию Перельману. Григорий отказывается и от неё, заявив </a:t>
            </a:r>
            <a:r>
              <a:rPr lang="ru-RU" b="1" u="sng" dirty="0"/>
              <a:t>"зачем мне ваши деньги, если я знаю тайны вселенной"</a:t>
            </a:r>
            <a:endParaRPr lang="ru-RU" dirty="0"/>
          </a:p>
          <a:p>
            <a:pPr algn="just"/>
            <a:r>
              <a:rPr lang="ru-RU" dirty="0"/>
              <a:t>Ушёл с поста ведущего научного сотрудника лаборатории математической физики, уволился и практически полностью прервал контакты с коллегами. </a:t>
            </a:r>
          </a:p>
          <a:p>
            <a:pPr algn="just"/>
            <a:r>
              <a:rPr lang="ru-RU" dirty="0"/>
              <a:t>В сентябре 2011 года стало известно, что математик отказался принять предложение стать членом Российской академии наук.</a:t>
            </a:r>
          </a:p>
          <a:p>
            <a:pPr algn="just"/>
            <a:r>
              <a:rPr lang="ru-RU" dirty="0"/>
              <a:t>Проживает в Санкт-Петербурге в Купчине вместе с матерью, не общается со СМИ, и не только с ними, а вообще не выходит на контакт. 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" y="252948"/>
            <a:ext cx="4170767" cy="3931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255" y="4629162"/>
            <a:ext cx="12025745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Цитаты</a:t>
            </a:r>
            <a:endParaRPr lang="ru-RU" dirty="0"/>
          </a:p>
          <a:p>
            <a:r>
              <a:rPr lang="ru-RU" dirty="0"/>
              <a:t>-Я знаю, как управлять Вселенной. И скажите – зачем же мне бежать за миллионом?</a:t>
            </a:r>
          </a:p>
          <a:p>
            <a:pPr algn="just"/>
            <a:r>
              <a:rPr lang="ru-RU" dirty="0" smtClean="0"/>
              <a:t>- </a:t>
            </a:r>
            <a:r>
              <a:rPr lang="ru-RU" dirty="0"/>
              <a:t>Весь мир пронизывает пустота, а она подчиняется формулам — это даёт нам безграничные возможности.</a:t>
            </a:r>
          </a:p>
          <a:p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Если можно тренировать руки и ноги, то почему нельзя тренировать мозг?</a:t>
            </a:r>
          </a:p>
          <a:p>
            <a:r>
              <a:rPr lang="ru-RU" dirty="0"/>
              <a:t> </a:t>
            </a:r>
            <a:r>
              <a:rPr lang="ru-RU" dirty="0" smtClean="0"/>
              <a:t>- </a:t>
            </a:r>
            <a:r>
              <a:rPr lang="ru-RU" dirty="0"/>
              <a:t>Неразрешимой задачи, пожалуй, нет. Трудно решаемой. Так точнее</a:t>
            </a:r>
            <a:r>
              <a:rPr lang="ru-RU" dirty="0" smtClean="0"/>
              <a:t>.  </a:t>
            </a:r>
          </a:p>
          <a:p>
            <a:endParaRPr lang="ru-RU" dirty="0" smtClean="0"/>
          </a:p>
          <a:p>
            <a:pPr algn="r"/>
            <a:r>
              <a:rPr lang="ru-RU" sz="1600" i="1" dirty="0" smtClean="0"/>
              <a:t>  Подготовила Т.А. Свиридов</a:t>
            </a:r>
            <a:r>
              <a:rPr lang="ru-RU" sz="1600" dirty="0" smtClean="0"/>
              <a:t>а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0688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789709" y="339817"/>
            <a:ext cx="102041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Гений математики.</a:t>
            </a:r>
            <a:r>
              <a:rPr lang="en-US" sz="3600" b="1" dirty="0" smtClean="0"/>
              <a:t> </a:t>
            </a:r>
            <a:r>
              <a:rPr lang="ru-RU" sz="3600" b="1" dirty="0" smtClean="0"/>
              <a:t>Григорий Перельман</a:t>
            </a:r>
            <a:endParaRPr lang="ru-RU" sz="36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613564" y="1166843"/>
            <a:ext cx="735676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" panose="020B0502020202020204" pitchFamily="34" charset="0"/>
              </a:rPr>
              <a:t>История человечества знает многих людей, которые благодаря своим выдающимся способностям становились знаменитыми.</a:t>
            </a:r>
          </a:p>
          <a:p>
            <a:pPr algn="just"/>
            <a:r>
              <a:rPr lang="ru-RU" sz="2000" dirty="0">
                <a:latin typeface="Century Gothic" panose="020B0502020202020204" pitchFamily="34" charset="0"/>
              </a:rPr>
              <a:t>Однако стоит сказать о том, что редко кому из них удавалось стать настоящей легендой еще при жизни и добиться известности не только в виде размещения портретов в школьных учебниках. Мало кто из знаменитостей достигал такой вершины славы, которая подтверждалась разговорами и мирового научного сообщества, и бабушек, сидящих на лавочке у подъезда.</a:t>
            </a:r>
          </a:p>
          <a:p>
            <a:pPr algn="just"/>
            <a:r>
              <a:rPr lang="ru-RU" sz="2000" dirty="0">
                <a:latin typeface="Century Gothic" panose="020B0502020202020204" pitchFamily="34" charset="0"/>
              </a:rPr>
              <a:t>Но в России такой человек есть. И живет он в наше время. Это математик Перельман Григорий Яковлевич. Основным достижением этого великого российского ученого явилось доказательство </a:t>
            </a:r>
            <a:r>
              <a:rPr lang="ru-RU" sz="2000" dirty="0" smtClean="0">
                <a:latin typeface="Century Gothic" panose="020B0502020202020204" pitchFamily="34" charset="0"/>
              </a:rPr>
              <a:t>гипотезы </a:t>
            </a:r>
            <a:r>
              <a:rPr lang="ru-RU" sz="2000" dirty="0">
                <a:latin typeface="Century Gothic" panose="020B0502020202020204" pitchFamily="34" charset="0"/>
              </a:rPr>
              <a:t>Пуанкаре.</a:t>
            </a:r>
            <a:r>
              <a:rPr lang="ru-RU" sz="2000" b="1" dirty="0">
                <a:latin typeface="Century Gothic" panose="020B0502020202020204" pitchFamily="34" charset="0"/>
              </a:rPr>
              <a:t>..</a:t>
            </a:r>
            <a:endParaRPr lang="ru-RU" sz="2000" b="1" i="0" dirty="0">
              <a:effectLst/>
              <a:latin typeface="Century Gothic" panose="020B0502020202020204" pitchFamily="34" charset="0"/>
            </a:endParaRPr>
          </a:p>
        </p:txBody>
      </p:sp>
      <p:pic>
        <p:nvPicPr>
          <p:cNvPr id="1026" name="Picture 2" descr="Perelman, Grigori (196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787" y="1857520"/>
            <a:ext cx="4025977" cy="2825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554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Григорий Перельман (4-й слева)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01" y="2869324"/>
            <a:ext cx="4848182" cy="31169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17501" y="230976"/>
            <a:ext cx="110387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Один из самых загадочных математиков современности, первый кто отказался от премии в 1 млн. долларов за доказанную гипотезу Пуанкаре, которую ученые всего мира не могли доказать более 100 лет. Он доказал первую задачу из 7-ми «Задач тысячелетия».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Вопреки </a:t>
            </a:r>
            <a:r>
              <a:rPr lang="ru-RU" dirty="0"/>
              <a:t>расхожему мнению Яков </a:t>
            </a:r>
            <a:r>
              <a:rPr lang="ru-RU" dirty="0" err="1"/>
              <a:t>Исидорович</a:t>
            </a:r>
            <a:r>
              <a:rPr lang="ru-RU" dirty="0"/>
              <a:t> Перельман, знаменитый ученый, автор книг и популяризатор наук, не является родственником Григория Яковлевича.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Григорий- </a:t>
            </a:r>
            <a:r>
              <a:rPr lang="ru-RU" dirty="0"/>
              <a:t>гениальный математик, вошёл в историю как великий ученый.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86400" y="2869324"/>
            <a:ext cx="573864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Родился он в Ленинграде 13 июня 1966 года, его отец инженер, а мать учитель математики. Так же у него есть младшая сестра, тоже кстати математик</a:t>
            </a:r>
            <a:r>
              <a:rPr lang="ru-RU" dirty="0" smtClean="0"/>
              <a:t>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В детстве он был обычным, подвижным ребенком. Ходил в обычную общеобразовательную школу, общался со сверстниками и занимался музыкой.</a:t>
            </a:r>
          </a:p>
          <a:p>
            <a:pPr algn="just"/>
            <a:endParaRPr lang="ru-RU" dirty="0" smtClean="0"/>
          </a:p>
          <a:p>
            <a:pPr algn="just"/>
            <a:r>
              <a:rPr lang="ru-RU" dirty="0" smtClean="0"/>
              <a:t>Был </a:t>
            </a:r>
            <a:r>
              <a:rPr lang="ru-RU" dirty="0"/>
              <a:t>упрям и безукоризненно честен.</a:t>
            </a:r>
          </a:p>
        </p:txBody>
      </p:sp>
    </p:spTree>
    <p:extLst>
      <p:ext uri="{BB962C8B-B14F-4D97-AF65-F5344CB8AC3E}">
        <p14:creationId xmlns:p14="http://schemas.microsoft.com/office/powerpoint/2010/main" val="26922219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avatars.mds.yandex.net/get-zen_doc/233051/pub_5b681c3027a74300a805f881_5b68201e0d140c00a8779c9c/scale_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27" y="432485"/>
            <a:ext cx="5423338" cy="340067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/>
          <p:cNvSpPr txBox="1"/>
          <p:nvPr/>
        </p:nvSpPr>
        <p:spPr>
          <a:xfrm>
            <a:off x="5818910" y="432485"/>
            <a:ext cx="623072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После 9-го класса стал серьёзнее увлекаться математикой и перевелся в физико-математическую школу. Был близок к получению золотой медали, но, к сожалению, не сдал нормы ГТО, что повлияло на итоговую оценку по физкультуре. Зная его дальнейшую судьбу можно предположить, что это его не сильно расстроило. </a:t>
            </a:r>
            <a:endParaRPr lang="ru-RU" dirty="0" smtClean="0"/>
          </a:p>
          <a:p>
            <a:pPr algn="just"/>
            <a:endParaRPr lang="ru-RU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6363" y="3995678"/>
            <a:ext cx="1170326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Он стал участвовать в различных математических олимпиадах. В 1982 году занял первое место и получил максимальный балл на ежегодной математической олимпиадой для школьников в Будапеште.</a:t>
            </a:r>
          </a:p>
          <a:p>
            <a:pPr algn="just"/>
            <a:r>
              <a:rPr lang="ru-RU" dirty="0"/>
              <a:t>Кто знал его в те годы говорят, что уже тогда в нем чувствовалась гениальность и небольшая отрешенность к мирским проблемам. Гениям это присуще. </a:t>
            </a:r>
          </a:p>
          <a:p>
            <a:pPr algn="just"/>
            <a:r>
              <a:rPr lang="ru-RU" dirty="0"/>
              <a:t>Был зачислен в Ленинградский государственный университет без вступительных экзаменов. Учась в университете так же принимал участие в различных математических олимпиадах. За свою отличную учёбу получил Ленинскую стипендию, После окончания с отличием университета поступил в аспирантуру.</a:t>
            </a:r>
          </a:p>
          <a:p>
            <a:endParaRPr lang="ru-RU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238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46074" y="322770"/>
            <a:ext cx="689956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Работа в Америке</a:t>
            </a:r>
            <a:endParaRPr lang="ru-RU" dirty="0"/>
          </a:p>
          <a:p>
            <a:pPr algn="just"/>
            <a:r>
              <a:rPr lang="ru-RU" dirty="0"/>
              <a:t>История его великого доказательства и главного события жизни начинается в тот момент, когда он улетает в Америку. </a:t>
            </a:r>
            <a:endParaRPr lang="ru-RU" dirty="0" smtClean="0"/>
          </a:p>
          <a:p>
            <a:pPr algn="just"/>
            <a:r>
              <a:rPr lang="ru-RU" dirty="0" smtClean="0"/>
              <a:t>Это </a:t>
            </a:r>
            <a:r>
              <a:rPr lang="ru-RU" dirty="0"/>
              <a:t>случилось в сентябре 1992 года. Он бы с удовольствием остался бы в России, но там перестройка, наука рухнула и от великой математической школы Советского Союза остались только обломки. До науки никому нет дела. Из института где он работал уехало 50% научного состава, причем самых передовых ученых, это большая потеря для Российского научного сообщества.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5614" y="4212056"/>
            <a:ext cx="1187669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Михаил Леонидович Громов, так же великий Советский математик, приглашает Григория на Запад</a:t>
            </a:r>
            <a:r>
              <a:rPr lang="ru-RU" dirty="0" smtClean="0"/>
              <a:t>. Там </a:t>
            </a:r>
            <a:r>
              <a:rPr lang="ru-RU" dirty="0"/>
              <a:t>его уже знают, его статьи читают, как говорится слава идет впереди человека. </a:t>
            </a:r>
            <a:endParaRPr lang="ru-RU" dirty="0" smtClean="0"/>
          </a:p>
          <a:p>
            <a:pPr algn="just"/>
            <a:r>
              <a:rPr lang="ru-RU" dirty="0" smtClean="0"/>
              <a:t>Сначала Григорий </a:t>
            </a:r>
            <a:r>
              <a:rPr lang="ru-RU" dirty="0"/>
              <a:t>едет в Нью Йорк на стажировку в математический институт Курента ( NYU Courant Institute of Mathematical Sciences). Далее он едет в командировку в Калифорнийский университет в Беркли. </a:t>
            </a:r>
          </a:p>
          <a:p>
            <a:pPr algn="just"/>
            <a:r>
              <a:rPr lang="ru-RU" dirty="0"/>
              <a:t>Ему 26 лет, он работает математиком в институте и обустраивает быт. Уже тогда он ведет достаточно аскетичный образ жизни. Не сильно интересуется всеми «прелестями западного мира», по сути он приехал туда только работать и заниматься наукой, внешняя шелуха его не интересует.</a:t>
            </a:r>
          </a:p>
        </p:txBody>
      </p:sp>
      <p:pic>
        <p:nvPicPr>
          <p:cNvPr id="4" name="Рисунок 3" descr="https://st.vkonline.ru/image/w1200/h900/fixed/d03fc0fc-1e88-4135-a196-0148b496104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55" y="459205"/>
            <a:ext cx="4064876" cy="32798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4863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24248" y="157656"/>
            <a:ext cx="689478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Ему повезло, после Советской мощной научной школы попал в не менее мощную американскую. Общается с такими же математиками ездит в различные университеты, где слушает лекции таких же великих людей. Как раз во время одной из таких поездок в </a:t>
            </a:r>
            <a:r>
              <a:rPr lang="ru-RU" dirty="0" err="1"/>
              <a:t>Принстон</a:t>
            </a:r>
            <a:r>
              <a:rPr lang="ru-RU" dirty="0"/>
              <a:t> он знакомится с    Ричардом Гамильтоном и эта встреча в дальнейшем повлияла на всё человечество. Хотя по началу в ней не было ничего необычного. Простая беседа после лекции о потоках Риччи. К тому же Ричард в разговоре сказал, что близок к разгадке гипотезы Пуанкаре. Конечно Григорий знал про эту гипотезу, но у него не было к ней интереса. Но этот разговор всё изменил, он заинтересовался этой гипотезой как следующей вершиной.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73269" y="4392020"/>
            <a:ext cx="114457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Пока Перельман работает в институте решает 3-4 задачи, над которыми математики ломают головы 20-30 лет. </a:t>
            </a:r>
          </a:p>
          <a:p>
            <a:pPr algn="just"/>
            <a:r>
              <a:rPr lang="ru-RU" dirty="0"/>
              <a:t>В Америке он живет 3 года, получает водительские права и учит язык. Ему поступают различные предложения из институтов о работе. Его ждет блестящая карьера и обеспеченное будущие. Но опять случается знаковое событие. В научном журнале он читает статью Гамильтона и понимает, что тот зашёл в тупик при разгадке гипотезы Пуанкаре. Григорий пишет ему письмо со словами «Я знаю как действовать дальше», но Ричард игнорирует его письмо, что означает для Григория «Вызов брошен».</a:t>
            </a:r>
          </a:p>
        </p:txBody>
      </p:sp>
      <p:pic>
        <p:nvPicPr>
          <p:cNvPr id="4" name="Рисунок 3" descr="Ричард Гамильтон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68" y="247650"/>
            <a:ext cx="4246179" cy="324694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1124606" y="3758642"/>
            <a:ext cx="2701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Ричард Гамильтон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8104413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87917" y="147145"/>
            <a:ext cx="746234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/>
              <a:t>Возвращение в Россию</a:t>
            </a:r>
            <a:endParaRPr lang="ru-RU" dirty="0"/>
          </a:p>
          <a:p>
            <a:pPr algn="just"/>
            <a:r>
              <a:rPr lang="ru-RU" dirty="0"/>
              <a:t>Перельман бросает всё в Америке, нарушает все договоренности о работе, берет билет до Санкт-Петербурга и возвращается. </a:t>
            </a:r>
            <a:endParaRPr lang="ru-RU" dirty="0" smtClean="0"/>
          </a:p>
          <a:p>
            <a:pPr algn="just"/>
            <a:r>
              <a:rPr lang="ru-RU" dirty="0" smtClean="0"/>
              <a:t>У </a:t>
            </a:r>
            <a:r>
              <a:rPr lang="ru-RU" dirty="0"/>
              <a:t>него есть какие то сбережения накопленные в Америке, и ему нужен покой что бы решить одну из самых сложных задач тысячелетия. Этот покой он может получить только в своем родном институте. </a:t>
            </a:r>
          </a:p>
          <a:p>
            <a:pPr algn="just"/>
            <a:r>
              <a:rPr lang="ru-RU" dirty="0"/>
              <a:t>Целых 7 лет он концентрировался над решением этой сложнейшей гипотезы. Жил затворником и думал. Кстати, 7 задач тысячелетия были объявлены только в 2000 году, когда Григорий уже 5 лет сидел над решением задачи. Поэтому для него ничего не поменялось.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440" y="264973"/>
            <a:ext cx="4223844" cy="29383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27440" y="3924547"/>
            <a:ext cx="118228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11 ноября 2002 года Григорий Перельман отправляет письмо в научную лабораторию Лос-Аламоса. Это крупнейший архив научных статей. Он отправил 40 страниц текста на английском с формулами и доказательствами. Это письмо вызвало взрыв в научном сообществе. Такие письма приходят часто, от различных людей. Но Григорий Перельман известный и серьёзный математик, его письмо вызвало сильнейший интерес. </a:t>
            </a:r>
          </a:p>
          <a:p>
            <a:pPr algn="just"/>
            <a:r>
              <a:rPr lang="ru-RU" dirty="0"/>
              <a:t>В течение года он отправил ещё 2 письма в Лос-Аламоса. Самое интересное, что это письмо не даёт какой-то статус его работе. Он как бы говорил- «Вот моё решение, а что с ним делать думайте сами». В 2002 году его приглашают в США, провести несколько лекций в лучших университетах и объяснить своё решение, он тут же соглашается. </a:t>
            </a:r>
          </a:p>
        </p:txBody>
      </p:sp>
    </p:spTree>
    <p:extLst>
      <p:ext uri="{BB962C8B-B14F-4D97-AF65-F5344CB8AC3E}">
        <p14:creationId xmlns:p14="http://schemas.microsoft.com/office/powerpoint/2010/main" val="199768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7202" y="3584485"/>
            <a:ext cx="116892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На этой лекции были и сам Гамильтон, человек, который подтолкнул Григория к началу разгадки тайны Пуанкаре, но он так и не подошел к нему. Видимо были какая-то обида или ревность. Именно это и послужит причиной отказа Перельмана от премии в 1 миллион долларов.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Григорий </a:t>
            </a:r>
            <a:r>
              <a:rPr lang="ru-RU" sz="2000" dirty="0"/>
              <a:t>вернулся в Санкт-Петербург хотя ему опять предлагали остаться в Америке. Но он отказался. Ученые стали проверить его доказательства, и это заняло не один год. Задача существует давно и была масса неверных решений</a:t>
            </a:r>
            <a:r>
              <a:rPr lang="ru-RU" sz="2000" dirty="0">
                <a:solidFill>
                  <a:schemeClr val="bg2">
                    <a:lumMod val="50000"/>
                  </a:schemeClr>
                </a:solidFill>
              </a:rPr>
              <a:t>. </a:t>
            </a:r>
          </a:p>
        </p:txBody>
      </p:sp>
      <p:pic>
        <p:nvPicPr>
          <p:cNvPr id="3" name="Рисунок 2" descr="https://avatars.mds.yandex.net/get-zen_doc/203431/pub_5e325b46e41fd74ec64b5909_5e325bc8b1ff7c4cf07c8744/scale_1200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202" y="241738"/>
            <a:ext cx="4798783" cy="309004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/>
          <p:cNvSpPr txBox="1"/>
          <p:nvPr/>
        </p:nvSpPr>
        <p:spPr>
          <a:xfrm>
            <a:off x="5213133" y="241738"/>
            <a:ext cx="663250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Он запрещает записывать его лекции на диктофон и туда не пускают журналистов. По ходу чтения лекции все понимают, что доказательства гипотезы Пуанкаре он совершил, когда шёл к чему-то большему. А эта гипотеза (100 лет не могли её решить), что-то проходное, на чем не стоит зацикливать внимание. </a:t>
            </a:r>
            <a:endParaRPr lang="ru-RU" sz="2000" dirty="0" smtClean="0"/>
          </a:p>
          <a:p>
            <a:pPr algn="just"/>
            <a:r>
              <a:rPr lang="ru-RU" sz="2000" dirty="0" smtClean="0"/>
              <a:t>Это </a:t>
            </a:r>
            <a:r>
              <a:rPr lang="ru-RU" sz="2000" dirty="0"/>
              <a:t>было невероятно, все слушатели были в шоке. </a:t>
            </a:r>
          </a:p>
        </p:txBody>
      </p:sp>
    </p:spTree>
    <p:extLst>
      <p:ext uri="{BB962C8B-B14F-4D97-AF65-F5344CB8AC3E}">
        <p14:creationId xmlns:p14="http://schemas.microsoft.com/office/powerpoint/2010/main" val="25555069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10545" y="352325"/>
            <a:ext cx="70935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/>
              <a:t>Скандал </a:t>
            </a:r>
            <a:endParaRPr lang="ru-RU" sz="2000" dirty="0"/>
          </a:p>
          <a:p>
            <a:pPr algn="just"/>
            <a:r>
              <a:rPr lang="ru-RU" sz="2000" dirty="0"/>
              <a:t>В 2006 году мировое сообщество подтвердило, что Григорий Перельман доказал гипотезу Пуанкаре. Но признание было омрачено скандалом. В журнале </a:t>
            </a:r>
            <a:r>
              <a:rPr lang="ru-RU" sz="2000" dirty="0" smtClean="0"/>
              <a:t>Нью </a:t>
            </a:r>
            <a:r>
              <a:rPr lang="ru-RU" sz="2000" dirty="0" err="1" smtClean="0"/>
              <a:t>Йоркер</a:t>
            </a:r>
            <a:r>
              <a:rPr lang="ru-RU" sz="2000" dirty="0" smtClean="0"/>
              <a:t> </a:t>
            </a:r>
            <a:r>
              <a:rPr lang="ru-RU" sz="2000" dirty="0"/>
              <a:t>вышла статья о том, что у Перельмана хотят отобрать победу, но не называют имен и фактов. Позже тайна немного прояснилась и выяснилось что на премию и признание претендует китайский и американский математик </a:t>
            </a:r>
            <a:r>
              <a:rPr lang="ru-RU" sz="2000" dirty="0" err="1" smtClean="0"/>
              <a:t>Яу</a:t>
            </a:r>
            <a:r>
              <a:rPr lang="ru-RU" sz="2000" dirty="0" smtClean="0"/>
              <a:t> </a:t>
            </a:r>
            <a:r>
              <a:rPr lang="ru-RU" sz="2000" dirty="0" err="1" smtClean="0"/>
              <a:t>Шинтан</a:t>
            </a:r>
            <a:r>
              <a:rPr lang="ru-RU" sz="2000" dirty="0" smtClean="0"/>
              <a:t>. </a:t>
            </a:r>
            <a:r>
              <a:rPr lang="ru-RU" sz="2000" dirty="0"/>
              <a:t>По его словам, Григорий ничего не открыл сам, а его вклад примерно 25%. 50% внес Гамильтон и 35% он и его команда (это не ошибка).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90" y="352325"/>
            <a:ext cx="4249910" cy="395643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0328" y="4724400"/>
            <a:ext cx="1126374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/>
              <a:t>После этого скандала Перельман был оскорблён, мир математики для него прогнил. В нем отсутствовало всякое благородство. Но тем не менее научное сообщество решило присудить ему премию Джона </a:t>
            </a:r>
            <a:r>
              <a:rPr lang="ru-RU" sz="2000" dirty="0" err="1"/>
              <a:t>Филца</a:t>
            </a:r>
            <a:r>
              <a:rPr lang="ru-RU" sz="2000" dirty="0"/>
              <a:t>. Но Перельману этого уже не нужно. На вручение премии и медали в 2006 году в Испанию он так и не явился. Хотя вручать медаль ему должен был сам король Испании.</a:t>
            </a:r>
          </a:p>
        </p:txBody>
      </p:sp>
    </p:spTree>
    <p:extLst>
      <p:ext uri="{BB962C8B-B14F-4D97-AF65-F5344CB8AC3E}">
        <p14:creationId xmlns:p14="http://schemas.microsoft.com/office/powerpoint/2010/main" val="1969933345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117</TotalTime>
  <Words>1543</Words>
  <Application>Microsoft Office PowerPoint</Application>
  <PresentationFormat>Широкоэкранный</PresentationFormat>
  <Paragraphs>55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Century Gothic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Левина Екатерина Дмитриевна</dc:creator>
  <cp:lastModifiedBy>Ермилова Диана Борисовна</cp:lastModifiedBy>
  <cp:revision>12</cp:revision>
  <dcterms:created xsi:type="dcterms:W3CDTF">2020-06-09T10:16:24Z</dcterms:created>
  <dcterms:modified xsi:type="dcterms:W3CDTF">2020-06-11T09:47:42Z</dcterms:modified>
</cp:coreProperties>
</file>