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69" r:id="rId4"/>
    <p:sldId id="261" r:id="rId5"/>
    <p:sldId id="258" r:id="rId6"/>
    <p:sldId id="270" r:id="rId7"/>
    <p:sldId id="262" r:id="rId8"/>
    <p:sldId id="264" r:id="rId9"/>
    <p:sldId id="271" r:id="rId10"/>
    <p:sldId id="272"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487EF2-088F-4471-8A05-5AE3A49D2C9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EB3AA190-E3A3-4636-89CE-6CE9A45039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A578375-422E-4E60-BA60-57CB8324F268}"/>
              </a:ext>
            </a:extLst>
          </p:cNvPr>
          <p:cNvSpPr>
            <a:spLocks noGrp="1"/>
          </p:cNvSpPr>
          <p:nvPr>
            <p:ph type="dt" sz="half" idx="10"/>
          </p:nvPr>
        </p:nvSpPr>
        <p:spPr/>
        <p:txBody>
          <a:bodyPr/>
          <a:lstStyle/>
          <a:p>
            <a:fld id="{D9BBF813-7375-48CD-B021-A8DDE12E742B}" type="datetimeFigureOut">
              <a:rPr lang="ru-RU" smtClean="0"/>
              <a:t>03.06.2020</a:t>
            </a:fld>
            <a:endParaRPr lang="ru-RU"/>
          </a:p>
        </p:txBody>
      </p:sp>
      <p:sp>
        <p:nvSpPr>
          <p:cNvPr id="5" name="Нижний колонтитул 4">
            <a:extLst>
              <a:ext uri="{FF2B5EF4-FFF2-40B4-BE49-F238E27FC236}">
                <a16:creationId xmlns:a16="http://schemas.microsoft.com/office/drawing/2014/main" id="{B2813024-71FB-4C8F-901D-144D7231233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BE17C7F-8C28-4595-BCBB-49D4526B635A}"/>
              </a:ext>
            </a:extLst>
          </p:cNvPr>
          <p:cNvSpPr>
            <a:spLocks noGrp="1"/>
          </p:cNvSpPr>
          <p:nvPr>
            <p:ph type="sldNum" sz="quarter" idx="12"/>
          </p:nvPr>
        </p:nvSpPr>
        <p:spPr/>
        <p:txBody>
          <a:bodyPr/>
          <a:lstStyle/>
          <a:p>
            <a:fld id="{8AD16F05-81D1-4391-A3E9-61E1DD25081C}" type="slidenum">
              <a:rPr lang="ru-RU" smtClean="0"/>
              <a:t>‹#›</a:t>
            </a:fld>
            <a:endParaRPr lang="ru-RU"/>
          </a:p>
        </p:txBody>
      </p:sp>
    </p:spTree>
    <p:extLst>
      <p:ext uri="{BB962C8B-B14F-4D97-AF65-F5344CB8AC3E}">
        <p14:creationId xmlns:p14="http://schemas.microsoft.com/office/powerpoint/2010/main" val="2020618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40BD79-F8F3-44E5-B0AB-F4816AB0E59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50A9216E-616A-4BE5-93D9-BB606E78F6C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ED3DA60-740A-4553-8C0C-FA4C54B8BD1A}"/>
              </a:ext>
            </a:extLst>
          </p:cNvPr>
          <p:cNvSpPr>
            <a:spLocks noGrp="1"/>
          </p:cNvSpPr>
          <p:nvPr>
            <p:ph type="dt" sz="half" idx="10"/>
          </p:nvPr>
        </p:nvSpPr>
        <p:spPr/>
        <p:txBody>
          <a:bodyPr/>
          <a:lstStyle/>
          <a:p>
            <a:fld id="{D9BBF813-7375-48CD-B021-A8DDE12E742B}" type="datetimeFigureOut">
              <a:rPr lang="ru-RU" smtClean="0"/>
              <a:t>03.06.2020</a:t>
            </a:fld>
            <a:endParaRPr lang="ru-RU"/>
          </a:p>
        </p:txBody>
      </p:sp>
      <p:sp>
        <p:nvSpPr>
          <p:cNvPr id="5" name="Нижний колонтитул 4">
            <a:extLst>
              <a:ext uri="{FF2B5EF4-FFF2-40B4-BE49-F238E27FC236}">
                <a16:creationId xmlns:a16="http://schemas.microsoft.com/office/drawing/2014/main" id="{74823062-2A6E-4690-9320-ABB551D7F43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07A872D-B80C-4208-85AB-331F05281822}"/>
              </a:ext>
            </a:extLst>
          </p:cNvPr>
          <p:cNvSpPr>
            <a:spLocks noGrp="1"/>
          </p:cNvSpPr>
          <p:nvPr>
            <p:ph type="sldNum" sz="quarter" idx="12"/>
          </p:nvPr>
        </p:nvSpPr>
        <p:spPr/>
        <p:txBody>
          <a:bodyPr/>
          <a:lstStyle/>
          <a:p>
            <a:fld id="{8AD16F05-81D1-4391-A3E9-61E1DD25081C}" type="slidenum">
              <a:rPr lang="ru-RU" smtClean="0"/>
              <a:t>‹#›</a:t>
            </a:fld>
            <a:endParaRPr lang="ru-RU"/>
          </a:p>
        </p:txBody>
      </p:sp>
    </p:spTree>
    <p:extLst>
      <p:ext uri="{BB962C8B-B14F-4D97-AF65-F5344CB8AC3E}">
        <p14:creationId xmlns:p14="http://schemas.microsoft.com/office/powerpoint/2010/main" val="2478832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DE6B480-BAC2-46D9-BF14-C2209E9DABA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5962D1A-3408-4235-8BAC-944C3152462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FB58054-027F-4E1A-BFEE-B062CD01D2BA}"/>
              </a:ext>
            </a:extLst>
          </p:cNvPr>
          <p:cNvSpPr>
            <a:spLocks noGrp="1"/>
          </p:cNvSpPr>
          <p:nvPr>
            <p:ph type="dt" sz="half" idx="10"/>
          </p:nvPr>
        </p:nvSpPr>
        <p:spPr/>
        <p:txBody>
          <a:bodyPr/>
          <a:lstStyle/>
          <a:p>
            <a:fld id="{D9BBF813-7375-48CD-B021-A8DDE12E742B}" type="datetimeFigureOut">
              <a:rPr lang="ru-RU" smtClean="0"/>
              <a:t>03.06.2020</a:t>
            </a:fld>
            <a:endParaRPr lang="ru-RU"/>
          </a:p>
        </p:txBody>
      </p:sp>
      <p:sp>
        <p:nvSpPr>
          <p:cNvPr id="5" name="Нижний колонтитул 4">
            <a:extLst>
              <a:ext uri="{FF2B5EF4-FFF2-40B4-BE49-F238E27FC236}">
                <a16:creationId xmlns:a16="http://schemas.microsoft.com/office/drawing/2014/main" id="{E6C9106E-15DD-450F-973E-D652C85CC43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264A522-D743-4373-9F17-02E2EA47E545}"/>
              </a:ext>
            </a:extLst>
          </p:cNvPr>
          <p:cNvSpPr>
            <a:spLocks noGrp="1"/>
          </p:cNvSpPr>
          <p:nvPr>
            <p:ph type="sldNum" sz="quarter" idx="12"/>
          </p:nvPr>
        </p:nvSpPr>
        <p:spPr/>
        <p:txBody>
          <a:bodyPr/>
          <a:lstStyle/>
          <a:p>
            <a:fld id="{8AD16F05-81D1-4391-A3E9-61E1DD25081C}" type="slidenum">
              <a:rPr lang="ru-RU" smtClean="0"/>
              <a:t>‹#›</a:t>
            </a:fld>
            <a:endParaRPr lang="ru-RU"/>
          </a:p>
        </p:txBody>
      </p:sp>
    </p:spTree>
    <p:extLst>
      <p:ext uri="{BB962C8B-B14F-4D97-AF65-F5344CB8AC3E}">
        <p14:creationId xmlns:p14="http://schemas.microsoft.com/office/powerpoint/2010/main" val="4145753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D18760-3F29-47E3-A8D5-A5AC38B2F06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260A51F-A33D-412C-A979-EADDFA3F20B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1EC27A1-AA04-4E1E-9050-BD50B3B8DBCF}"/>
              </a:ext>
            </a:extLst>
          </p:cNvPr>
          <p:cNvSpPr>
            <a:spLocks noGrp="1"/>
          </p:cNvSpPr>
          <p:nvPr>
            <p:ph type="dt" sz="half" idx="10"/>
          </p:nvPr>
        </p:nvSpPr>
        <p:spPr/>
        <p:txBody>
          <a:bodyPr/>
          <a:lstStyle/>
          <a:p>
            <a:fld id="{D9BBF813-7375-48CD-B021-A8DDE12E742B}" type="datetimeFigureOut">
              <a:rPr lang="ru-RU" smtClean="0"/>
              <a:t>03.06.2020</a:t>
            </a:fld>
            <a:endParaRPr lang="ru-RU"/>
          </a:p>
        </p:txBody>
      </p:sp>
      <p:sp>
        <p:nvSpPr>
          <p:cNvPr id="5" name="Нижний колонтитул 4">
            <a:extLst>
              <a:ext uri="{FF2B5EF4-FFF2-40B4-BE49-F238E27FC236}">
                <a16:creationId xmlns:a16="http://schemas.microsoft.com/office/drawing/2014/main" id="{87F2CD17-64DD-488F-928C-342F14FBFD0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BF0FADD-A852-407B-9D7D-057B10116989}"/>
              </a:ext>
            </a:extLst>
          </p:cNvPr>
          <p:cNvSpPr>
            <a:spLocks noGrp="1"/>
          </p:cNvSpPr>
          <p:nvPr>
            <p:ph type="sldNum" sz="quarter" idx="12"/>
          </p:nvPr>
        </p:nvSpPr>
        <p:spPr/>
        <p:txBody>
          <a:bodyPr/>
          <a:lstStyle/>
          <a:p>
            <a:fld id="{8AD16F05-81D1-4391-A3E9-61E1DD25081C}" type="slidenum">
              <a:rPr lang="ru-RU" smtClean="0"/>
              <a:t>‹#›</a:t>
            </a:fld>
            <a:endParaRPr lang="ru-RU"/>
          </a:p>
        </p:txBody>
      </p:sp>
    </p:spTree>
    <p:extLst>
      <p:ext uri="{BB962C8B-B14F-4D97-AF65-F5344CB8AC3E}">
        <p14:creationId xmlns:p14="http://schemas.microsoft.com/office/powerpoint/2010/main" val="2339261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BDA98D-69D6-4C5D-AF65-89F7A52ADA4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E628CE7-BF3A-4503-B6D1-D93ACFCB73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B71F3B1-C720-4EAE-BADA-91FA69A65F88}"/>
              </a:ext>
            </a:extLst>
          </p:cNvPr>
          <p:cNvSpPr>
            <a:spLocks noGrp="1"/>
          </p:cNvSpPr>
          <p:nvPr>
            <p:ph type="dt" sz="half" idx="10"/>
          </p:nvPr>
        </p:nvSpPr>
        <p:spPr/>
        <p:txBody>
          <a:bodyPr/>
          <a:lstStyle/>
          <a:p>
            <a:fld id="{D9BBF813-7375-48CD-B021-A8DDE12E742B}" type="datetimeFigureOut">
              <a:rPr lang="ru-RU" smtClean="0"/>
              <a:t>03.06.2020</a:t>
            </a:fld>
            <a:endParaRPr lang="ru-RU"/>
          </a:p>
        </p:txBody>
      </p:sp>
      <p:sp>
        <p:nvSpPr>
          <p:cNvPr id="5" name="Нижний колонтитул 4">
            <a:extLst>
              <a:ext uri="{FF2B5EF4-FFF2-40B4-BE49-F238E27FC236}">
                <a16:creationId xmlns:a16="http://schemas.microsoft.com/office/drawing/2014/main" id="{CF92ACCC-4CB2-45AC-A693-6E997CE823E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5AAA4C6-97D7-4270-9528-1B633F67ADDB}"/>
              </a:ext>
            </a:extLst>
          </p:cNvPr>
          <p:cNvSpPr>
            <a:spLocks noGrp="1"/>
          </p:cNvSpPr>
          <p:nvPr>
            <p:ph type="sldNum" sz="quarter" idx="12"/>
          </p:nvPr>
        </p:nvSpPr>
        <p:spPr/>
        <p:txBody>
          <a:bodyPr/>
          <a:lstStyle/>
          <a:p>
            <a:fld id="{8AD16F05-81D1-4391-A3E9-61E1DD25081C}" type="slidenum">
              <a:rPr lang="ru-RU" smtClean="0"/>
              <a:t>‹#›</a:t>
            </a:fld>
            <a:endParaRPr lang="ru-RU"/>
          </a:p>
        </p:txBody>
      </p:sp>
    </p:spTree>
    <p:extLst>
      <p:ext uri="{BB962C8B-B14F-4D97-AF65-F5344CB8AC3E}">
        <p14:creationId xmlns:p14="http://schemas.microsoft.com/office/powerpoint/2010/main" val="10817036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852731-F1B8-4DB3-A953-02EC386FAF8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D45534A-60A5-48A2-9A93-6A0D1FD1BD8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7777BF4-1533-44C8-B151-DBFE77CB8B7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9F9CF2D-6F4B-4050-99BD-515262B1B685}"/>
              </a:ext>
            </a:extLst>
          </p:cNvPr>
          <p:cNvSpPr>
            <a:spLocks noGrp="1"/>
          </p:cNvSpPr>
          <p:nvPr>
            <p:ph type="dt" sz="half" idx="10"/>
          </p:nvPr>
        </p:nvSpPr>
        <p:spPr/>
        <p:txBody>
          <a:bodyPr/>
          <a:lstStyle/>
          <a:p>
            <a:fld id="{D9BBF813-7375-48CD-B021-A8DDE12E742B}" type="datetimeFigureOut">
              <a:rPr lang="ru-RU" smtClean="0"/>
              <a:t>03.06.2020</a:t>
            </a:fld>
            <a:endParaRPr lang="ru-RU"/>
          </a:p>
        </p:txBody>
      </p:sp>
      <p:sp>
        <p:nvSpPr>
          <p:cNvPr id="6" name="Нижний колонтитул 5">
            <a:extLst>
              <a:ext uri="{FF2B5EF4-FFF2-40B4-BE49-F238E27FC236}">
                <a16:creationId xmlns:a16="http://schemas.microsoft.com/office/drawing/2014/main" id="{F446427D-8BBB-4A5F-837C-EB9B4382888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73156AF-838F-4E04-9ED5-3479D4AB81BC}"/>
              </a:ext>
            </a:extLst>
          </p:cNvPr>
          <p:cNvSpPr>
            <a:spLocks noGrp="1"/>
          </p:cNvSpPr>
          <p:nvPr>
            <p:ph type="sldNum" sz="quarter" idx="12"/>
          </p:nvPr>
        </p:nvSpPr>
        <p:spPr/>
        <p:txBody>
          <a:bodyPr/>
          <a:lstStyle/>
          <a:p>
            <a:fld id="{8AD16F05-81D1-4391-A3E9-61E1DD25081C}" type="slidenum">
              <a:rPr lang="ru-RU" smtClean="0"/>
              <a:t>‹#›</a:t>
            </a:fld>
            <a:endParaRPr lang="ru-RU"/>
          </a:p>
        </p:txBody>
      </p:sp>
    </p:spTree>
    <p:extLst>
      <p:ext uri="{BB962C8B-B14F-4D97-AF65-F5344CB8AC3E}">
        <p14:creationId xmlns:p14="http://schemas.microsoft.com/office/powerpoint/2010/main" val="36417080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486E60-3633-4602-AF01-8F240E1F1A4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09D6FD1-4299-4223-A160-68170A7F5A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B390535-B630-4B26-9E16-5311A087008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C3287462-8ABC-4213-9728-632BAE8B22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E6ED33C-3CE4-4E09-8A92-4CC2D0D12C4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08D38DB-6F5C-4367-B10D-1D8AC82D08A6}"/>
              </a:ext>
            </a:extLst>
          </p:cNvPr>
          <p:cNvSpPr>
            <a:spLocks noGrp="1"/>
          </p:cNvSpPr>
          <p:nvPr>
            <p:ph type="dt" sz="half" idx="10"/>
          </p:nvPr>
        </p:nvSpPr>
        <p:spPr/>
        <p:txBody>
          <a:bodyPr/>
          <a:lstStyle/>
          <a:p>
            <a:fld id="{D9BBF813-7375-48CD-B021-A8DDE12E742B}" type="datetimeFigureOut">
              <a:rPr lang="ru-RU" smtClean="0"/>
              <a:t>03.06.2020</a:t>
            </a:fld>
            <a:endParaRPr lang="ru-RU"/>
          </a:p>
        </p:txBody>
      </p:sp>
      <p:sp>
        <p:nvSpPr>
          <p:cNvPr id="8" name="Нижний колонтитул 7">
            <a:extLst>
              <a:ext uri="{FF2B5EF4-FFF2-40B4-BE49-F238E27FC236}">
                <a16:creationId xmlns:a16="http://schemas.microsoft.com/office/drawing/2014/main" id="{366676D9-0E67-4E4F-9892-391669AC4865}"/>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98637D75-7A05-4830-8DDD-DBFFE5B1CABE}"/>
              </a:ext>
            </a:extLst>
          </p:cNvPr>
          <p:cNvSpPr>
            <a:spLocks noGrp="1"/>
          </p:cNvSpPr>
          <p:nvPr>
            <p:ph type="sldNum" sz="quarter" idx="12"/>
          </p:nvPr>
        </p:nvSpPr>
        <p:spPr/>
        <p:txBody>
          <a:bodyPr/>
          <a:lstStyle/>
          <a:p>
            <a:fld id="{8AD16F05-81D1-4391-A3E9-61E1DD25081C}" type="slidenum">
              <a:rPr lang="ru-RU" smtClean="0"/>
              <a:t>‹#›</a:t>
            </a:fld>
            <a:endParaRPr lang="ru-RU"/>
          </a:p>
        </p:txBody>
      </p:sp>
    </p:spTree>
    <p:extLst>
      <p:ext uri="{BB962C8B-B14F-4D97-AF65-F5344CB8AC3E}">
        <p14:creationId xmlns:p14="http://schemas.microsoft.com/office/powerpoint/2010/main" val="3871110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391302-9F58-40C7-B9EE-4C32CD21143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C5524EA-D274-483C-936C-9FD0F3222821}"/>
              </a:ext>
            </a:extLst>
          </p:cNvPr>
          <p:cNvSpPr>
            <a:spLocks noGrp="1"/>
          </p:cNvSpPr>
          <p:nvPr>
            <p:ph type="dt" sz="half" idx="10"/>
          </p:nvPr>
        </p:nvSpPr>
        <p:spPr/>
        <p:txBody>
          <a:bodyPr/>
          <a:lstStyle/>
          <a:p>
            <a:fld id="{D9BBF813-7375-48CD-B021-A8DDE12E742B}" type="datetimeFigureOut">
              <a:rPr lang="ru-RU" smtClean="0"/>
              <a:t>03.06.2020</a:t>
            </a:fld>
            <a:endParaRPr lang="ru-RU"/>
          </a:p>
        </p:txBody>
      </p:sp>
      <p:sp>
        <p:nvSpPr>
          <p:cNvPr id="4" name="Нижний колонтитул 3">
            <a:extLst>
              <a:ext uri="{FF2B5EF4-FFF2-40B4-BE49-F238E27FC236}">
                <a16:creationId xmlns:a16="http://schemas.microsoft.com/office/drawing/2014/main" id="{2ED1BAEF-9522-481D-A556-E698CBBC55A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2C1A3E5E-DFF2-44F6-B95D-8C4FA788C3CE}"/>
              </a:ext>
            </a:extLst>
          </p:cNvPr>
          <p:cNvSpPr>
            <a:spLocks noGrp="1"/>
          </p:cNvSpPr>
          <p:nvPr>
            <p:ph type="sldNum" sz="quarter" idx="12"/>
          </p:nvPr>
        </p:nvSpPr>
        <p:spPr/>
        <p:txBody>
          <a:bodyPr/>
          <a:lstStyle/>
          <a:p>
            <a:fld id="{8AD16F05-81D1-4391-A3E9-61E1DD25081C}" type="slidenum">
              <a:rPr lang="ru-RU" smtClean="0"/>
              <a:t>‹#›</a:t>
            </a:fld>
            <a:endParaRPr lang="ru-RU"/>
          </a:p>
        </p:txBody>
      </p:sp>
    </p:spTree>
    <p:extLst>
      <p:ext uri="{BB962C8B-B14F-4D97-AF65-F5344CB8AC3E}">
        <p14:creationId xmlns:p14="http://schemas.microsoft.com/office/powerpoint/2010/main" val="3133704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0FBE7A5-74CA-4C3C-9325-56BC7A716FBE}"/>
              </a:ext>
            </a:extLst>
          </p:cNvPr>
          <p:cNvSpPr>
            <a:spLocks noGrp="1"/>
          </p:cNvSpPr>
          <p:nvPr>
            <p:ph type="dt" sz="half" idx="10"/>
          </p:nvPr>
        </p:nvSpPr>
        <p:spPr/>
        <p:txBody>
          <a:bodyPr/>
          <a:lstStyle/>
          <a:p>
            <a:fld id="{D9BBF813-7375-48CD-B021-A8DDE12E742B}" type="datetimeFigureOut">
              <a:rPr lang="ru-RU" smtClean="0"/>
              <a:t>03.06.2020</a:t>
            </a:fld>
            <a:endParaRPr lang="ru-RU"/>
          </a:p>
        </p:txBody>
      </p:sp>
      <p:sp>
        <p:nvSpPr>
          <p:cNvPr id="3" name="Нижний колонтитул 2">
            <a:extLst>
              <a:ext uri="{FF2B5EF4-FFF2-40B4-BE49-F238E27FC236}">
                <a16:creationId xmlns:a16="http://schemas.microsoft.com/office/drawing/2014/main" id="{124C5BEB-A8E3-474E-BDCA-8DEB289C7FC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E2F3CCD-1BFC-43F6-A5A0-51EE8E749DBF}"/>
              </a:ext>
            </a:extLst>
          </p:cNvPr>
          <p:cNvSpPr>
            <a:spLocks noGrp="1"/>
          </p:cNvSpPr>
          <p:nvPr>
            <p:ph type="sldNum" sz="quarter" idx="12"/>
          </p:nvPr>
        </p:nvSpPr>
        <p:spPr/>
        <p:txBody>
          <a:bodyPr/>
          <a:lstStyle/>
          <a:p>
            <a:fld id="{8AD16F05-81D1-4391-A3E9-61E1DD25081C}" type="slidenum">
              <a:rPr lang="ru-RU" smtClean="0"/>
              <a:t>‹#›</a:t>
            </a:fld>
            <a:endParaRPr lang="ru-RU"/>
          </a:p>
        </p:txBody>
      </p:sp>
    </p:spTree>
    <p:extLst>
      <p:ext uri="{BB962C8B-B14F-4D97-AF65-F5344CB8AC3E}">
        <p14:creationId xmlns:p14="http://schemas.microsoft.com/office/powerpoint/2010/main" val="1246196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18B592-CDED-4E67-AAA1-DD14B9EC715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31A19D5-AA04-4587-BD4F-F97B6DE3B2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B3550A5-F01A-4990-B9A5-4979DFC80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BD6FBB1-B510-4B2E-8811-6B3FDCE0EE96}"/>
              </a:ext>
            </a:extLst>
          </p:cNvPr>
          <p:cNvSpPr>
            <a:spLocks noGrp="1"/>
          </p:cNvSpPr>
          <p:nvPr>
            <p:ph type="dt" sz="half" idx="10"/>
          </p:nvPr>
        </p:nvSpPr>
        <p:spPr/>
        <p:txBody>
          <a:bodyPr/>
          <a:lstStyle/>
          <a:p>
            <a:fld id="{D9BBF813-7375-48CD-B021-A8DDE12E742B}" type="datetimeFigureOut">
              <a:rPr lang="ru-RU" smtClean="0"/>
              <a:t>03.06.2020</a:t>
            </a:fld>
            <a:endParaRPr lang="ru-RU"/>
          </a:p>
        </p:txBody>
      </p:sp>
      <p:sp>
        <p:nvSpPr>
          <p:cNvPr id="6" name="Нижний колонтитул 5">
            <a:extLst>
              <a:ext uri="{FF2B5EF4-FFF2-40B4-BE49-F238E27FC236}">
                <a16:creationId xmlns:a16="http://schemas.microsoft.com/office/drawing/2014/main" id="{FC4A72D2-F865-4B90-BC5F-3814DD5420C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2DD2DC7-E2EC-40FE-B44B-17191FBB1906}"/>
              </a:ext>
            </a:extLst>
          </p:cNvPr>
          <p:cNvSpPr>
            <a:spLocks noGrp="1"/>
          </p:cNvSpPr>
          <p:nvPr>
            <p:ph type="sldNum" sz="quarter" idx="12"/>
          </p:nvPr>
        </p:nvSpPr>
        <p:spPr/>
        <p:txBody>
          <a:bodyPr/>
          <a:lstStyle/>
          <a:p>
            <a:fld id="{8AD16F05-81D1-4391-A3E9-61E1DD25081C}" type="slidenum">
              <a:rPr lang="ru-RU" smtClean="0"/>
              <a:t>‹#›</a:t>
            </a:fld>
            <a:endParaRPr lang="ru-RU"/>
          </a:p>
        </p:txBody>
      </p:sp>
    </p:spTree>
    <p:extLst>
      <p:ext uri="{BB962C8B-B14F-4D97-AF65-F5344CB8AC3E}">
        <p14:creationId xmlns:p14="http://schemas.microsoft.com/office/powerpoint/2010/main" val="1632694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3A7DEA-9A2C-4AD8-A408-187CF61E6D8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1BBDED98-7B1C-492C-8187-870CD32EF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5C60D48-76FD-4BFB-BBF4-3822D3B27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B4F1B78-A101-478C-A9E5-D3427F94CD06}"/>
              </a:ext>
            </a:extLst>
          </p:cNvPr>
          <p:cNvSpPr>
            <a:spLocks noGrp="1"/>
          </p:cNvSpPr>
          <p:nvPr>
            <p:ph type="dt" sz="half" idx="10"/>
          </p:nvPr>
        </p:nvSpPr>
        <p:spPr/>
        <p:txBody>
          <a:bodyPr/>
          <a:lstStyle/>
          <a:p>
            <a:fld id="{D9BBF813-7375-48CD-B021-A8DDE12E742B}" type="datetimeFigureOut">
              <a:rPr lang="ru-RU" smtClean="0"/>
              <a:t>03.06.2020</a:t>
            </a:fld>
            <a:endParaRPr lang="ru-RU"/>
          </a:p>
        </p:txBody>
      </p:sp>
      <p:sp>
        <p:nvSpPr>
          <p:cNvPr id="6" name="Нижний колонтитул 5">
            <a:extLst>
              <a:ext uri="{FF2B5EF4-FFF2-40B4-BE49-F238E27FC236}">
                <a16:creationId xmlns:a16="http://schemas.microsoft.com/office/drawing/2014/main" id="{BF5FF717-ABB6-4D2F-BF38-21F1EE25397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EE4EE37-B1A3-4DAA-A894-3E7B353A5E58}"/>
              </a:ext>
            </a:extLst>
          </p:cNvPr>
          <p:cNvSpPr>
            <a:spLocks noGrp="1"/>
          </p:cNvSpPr>
          <p:nvPr>
            <p:ph type="sldNum" sz="quarter" idx="12"/>
          </p:nvPr>
        </p:nvSpPr>
        <p:spPr/>
        <p:txBody>
          <a:bodyPr/>
          <a:lstStyle/>
          <a:p>
            <a:fld id="{8AD16F05-81D1-4391-A3E9-61E1DD25081C}" type="slidenum">
              <a:rPr lang="ru-RU" smtClean="0"/>
              <a:t>‹#›</a:t>
            </a:fld>
            <a:endParaRPr lang="ru-RU"/>
          </a:p>
        </p:txBody>
      </p:sp>
    </p:spTree>
    <p:extLst>
      <p:ext uri="{BB962C8B-B14F-4D97-AF65-F5344CB8AC3E}">
        <p14:creationId xmlns:p14="http://schemas.microsoft.com/office/powerpoint/2010/main" val="3971583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1DC24B-37C4-4CFE-AFB2-AA4619B519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0787592-8958-40E8-8936-8E0FCA3CEC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9E5FF24-2C62-47C6-9EAE-6F19B9CC98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BBF813-7375-48CD-B021-A8DDE12E742B}" type="datetimeFigureOut">
              <a:rPr lang="ru-RU" smtClean="0"/>
              <a:t>03.06.2020</a:t>
            </a:fld>
            <a:endParaRPr lang="ru-RU"/>
          </a:p>
        </p:txBody>
      </p:sp>
      <p:sp>
        <p:nvSpPr>
          <p:cNvPr id="5" name="Нижний колонтитул 4">
            <a:extLst>
              <a:ext uri="{FF2B5EF4-FFF2-40B4-BE49-F238E27FC236}">
                <a16:creationId xmlns:a16="http://schemas.microsoft.com/office/drawing/2014/main" id="{886F7C8E-0F90-4E94-A320-EE3194C21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CB55AD44-66DE-4E8A-80F1-3607FF7243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16F05-81D1-4391-A3E9-61E1DD25081C}" type="slidenum">
              <a:rPr lang="ru-RU" smtClean="0"/>
              <a:t>‹#›</a:t>
            </a:fld>
            <a:endParaRPr lang="ru-RU"/>
          </a:p>
        </p:txBody>
      </p:sp>
    </p:spTree>
    <p:extLst>
      <p:ext uri="{BB962C8B-B14F-4D97-AF65-F5344CB8AC3E}">
        <p14:creationId xmlns:p14="http://schemas.microsoft.com/office/powerpoint/2010/main" val="1800215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uzyka_fonovaa_(5music.online)">
            <a:hlinkClick r:id="" action="ppaction://media"/>
            <a:extLst>
              <a:ext uri="{FF2B5EF4-FFF2-40B4-BE49-F238E27FC236}">
                <a16:creationId xmlns:a16="http://schemas.microsoft.com/office/drawing/2014/main" id="{283FCC06-E0A6-432B-A832-DE7DBC385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48505" y="5747096"/>
            <a:ext cx="609600" cy="609600"/>
          </a:xfrm>
          <a:prstGeom prst="rect">
            <a:avLst/>
          </a:prstGeom>
        </p:spPr>
      </p:pic>
      <p:pic>
        <p:nvPicPr>
          <p:cNvPr id="3" name="Рисунок 2">
            <a:extLst>
              <a:ext uri="{FF2B5EF4-FFF2-40B4-BE49-F238E27FC236}">
                <a16:creationId xmlns:a16="http://schemas.microsoft.com/office/drawing/2014/main" id="{A31AC4D5-347C-41D5-8D10-C19345604487}"/>
              </a:ext>
            </a:extLst>
          </p:cNvPr>
          <p:cNvPicPr>
            <a:picLocks noChangeAspect="1"/>
          </p:cNvPicPr>
          <p:nvPr/>
        </p:nvPicPr>
        <p:blipFill>
          <a:blip r:embed="rId5"/>
          <a:stretch>
            <a:fillRect/>
          </a:stretch>
        </p:blipFill>
        <p:spPr>
          <a:xfrm>
            <a:off x="0" y="0"/>
            <a:ext cx="12192000" cy="6858000"/>
          </a:xfrm>
          <a:prstGeom prst="rect">
            <a:avLst/>
          </a:prstGeom>
        </p:spPr>
      </p:pic>
      <p:pic>
        <p:nvPicPr>
          <p:cNvPr id="2" name="Рисунок 1">
            <a:extLst>
              <a:ext uri="{FF2B5EF4-FFF2-40B4-BE49-F238E27FC236}">
                <a16:creationId xmlns:a16="http://schemas.microsoft.com/office/drawing/2014/main" id="{A47B25E6-C9E6-4E0C-8CC7-DCD58F6B485E}"/>
              </a:ext>
            </a:extLst>
          </p:cNvPr>
          <p:cNvPicPr>
            <a:picLocks noChangeAspect="1"/>
          </p:cNvPicPr>
          <p:nvPr/>
        </p:nvPicPr>
        <p:blipFill>
          <a:blip r:embed="rId6"/>
          <a:stretch>
            <a:fillRect/>
          </a:stretch>
        </p:blipFill>
        <p:spPr>
          <a:xfrm>
            <a:off x="818707" y="501304"/>
            <a:ext cx="4752753" cy="5855392"/>
          </a:xfrm>
          <a:prstGeom prst="rect">
            <a:avLst/>
          </a:prstGeom>
        </p:spPr>
      </p:pic>
      <p:sp>
        <p:nvSpPr>
          <p:cNvPr id="4" name="Прямоугольник 3">
            <a:extLst>
              <a:ext uri="{FF2B5EF4-FFF2-40B4-BE49-F238E27FC236}">
                <a16:creationId xmlns:a16="http://schemas.microsoft.com/office/drawing/2014/main" id="{A190EDAF-5A53-43E8-B03C-7B9BC8868907}"/>
              </a:ext>
            </a:extLst>
          </p:cNvPr>
          <p:cNvSpPr/>
          <p:nvPr/>
        </p:nvSpPr>
        <p:spPr>
          <a:xfrm>
            <a:off x="5730949" y="893986"/>
            <a:ext cx="5858540" cy="1938992"/>
          </a:xfrm>
          <a:prstGeom prst="rect">
            <a:avLst/>
          </a:prstGeom>
        </p:spPr>
        <p:txBody>
          <a:bodyPr wrap="square">
            <a:spAutoFit/>
          </a:bodyPr>
          <a:lstStyle/>
          <a:p>
            <a:pPr algn="ctr"/>
            <a:endParaRPr lang="ru-RU" sz="2000" b="1" i="1" dirty="0"/>
          </a:p>
          <a:p>
            <a:pPr algn="ctr"/>
            <a:r>
              <a:rPr lang="ru-RU" sz="2000" b="1" i="1" dirty="0"/>
              <a:t>Князь Новгородский </a:t>
            </a:r>
          </a:p>
          <a:p>
            <a:pPr algn="ctr"/>
            <a:r>
              <a:rPr lang="ru-RU" sz="2000" b="1" i="1" dirty="0"/>
              <a:t>Великий князь Киевский</a:t>
            </a:r>
          </a:p>
          <a:p>
            <a:pPr algn="ctr"/>
            <a:r>
              <a:rPr lang="ru-RU" sz="2000" b="1" i="1" dirty="0"/>
              <a:t>Великий князь Владимирский</a:t>
            </a:r>
          </a:p>
          <a:p>
            <a:pPr algn="ctr"/>
            <a:r>
              <a:rPr lang="ru-RU" sz="2000" b="1" i="1" dirty="0"/>
              <a:t>Полководец</a:t>
            </a:r>
          </a:p>
          <a:p>
            <a:pPr algn="ctr"/>
            <a:r>
              <a:rPr lang="ru-RU" sz="2000" b="1" i="1" dirty="0"/>
              <a:t>Святой Русской православной церкви</a:t>
            </a:r>
          </a:p>
        </p:txBody>
      </p:sp>
      <p:sp>
        <p:nvSpPr>
          <p:cNvPr id="5" name="Прямоугольник 4">
            <a:extLst>
              <a:ext uri="{FF2B5EF4-FFF2-40B4-BE49-F238E27FC236}">
                <a16:creationId xmlns:a16="http://schemas.microsoft.com/office/drawing/2014/main" id="{3C0A5CE0-822C-4723-A83F-1C228933F438}"/>
              </a:ext>
            </a:extLst>
          </p:cNvPr>
          <p:cNvSpPr/>
          <p:nvPr/>
        </p:nvSpPr>
        <p:spPr>
          <a:xfrm>
            <a:off x="5730948" y="3870251"/>
            <a:ext cx="5784111" cy="1754326"/>
          </a:xfrm>
          <a:prstGeom prst="rect">
            <a:avLst/>
          </a:prstGeom>
        </p:spPr>
        <p:txBody>
          <a:bodyPr wrap="square">
            <a:spAutoFit/>
          </a:bodyPr>
          <a:lstStyle/>
          <a:p>
            <a:endParaRPr lang="ru-RU" i="1" dirty="0"/>
          </a:p>
          <a:p>
            <a:endParaRPr lang="ru-RU" i="1" dirty="0"/>
          </a:p>
          <a:p>
            <a:pPr algn="ctr"/>
            <a:r>
              <a:rPr lang="ru-RU" i="1" dirty="0"/>
              <a:t>Родился: 13 мая 1221 г., Переславль-</a:t>
            </a:r>
            <a:r>
              <a:rPr lang="ru-RU" i="1" dirty="0" err="1"/>
              <a:t>Залесскии</a:t>
            </a:r>
            <a:r>
              <a:rPr lang="ru-RU" i="1" dirty="0"/>
              <a:t>̆, </a:t>
            </a:r>
          </a:p>
          <a:p>
            <a:pPr algn="ctr"/>
            <a:r>
              <a:rPr lang="ru-RU" i="1" dirty="0"/>
              <a:t>Великое княжество Владимирское</a:t>
            </a:r>
          </a:p>
          <a:p>
            <a:pPr algn="ctr"/>
            <a:r>
              <a:rPr lang="ru-RU" i="1" dirty="0"/>
              <a:t>Умер: 14 ноября 1263 г. (42 года), Городец, </a:t>
            </a:r>
          </a:p>
          <a:p>
            <a:pPr algn="ctr"/>
            <a:r>
              <a:rPr lang="ru-RU" i="1" dirty="0"/>
              <a:t>Великое княжество Владимирское</a:t>
            </a:r>
          </a:p>
        </p:txBody>
      </p:sp>
    </p:spTree>
    <p:extLst>
      <p:ext uri="{BB962C8B-B14F-4D97-AF65-F5344CB8AC3E}">
        <p14:creationId xmlns:p14="http://schemas.microsoft.com/office/powerpoint/2010/main" val="60063630"/>
      </p:ext>
    </p:extLst>
  </p:cSld>
  <p:clrMapOvr>
    <a:masterClrMapping/>
  </p:clrMapOvr>
  <mc:AlternateContent xmlns:mc="http://schemas.openxmlformats.org/markup-compatibility/2006" xmlns:p14="http://schemas.microsoft.com/office/powerpoint/2010/main">
    <mc:Choice Requires="p14">
      <p:transition spd="slow" p14:dur="800" advTm="20537">
        <p:circle/>
      </p:transition>
    </mc:Choice>
    <mc:Fallback xmlns="">
      <p:transition spd="slow" advTm="205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416"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C41CAE6-FF3D-4BE5-B55B-B58715B200CD}"/>
              </a:ext>
            </a:extLst>
          </p:cNvPr>
          <p:cNvPicPr>
            <a:picLocks noChangeAspect="1"/>
          </p:cNvPicPr>
          <p:nvPr/>
        </p:nvPicPr>
        <p:blipFill>
          <a:blip r:embed="rId2"/>
          <a:stretch>
            <a:fillRect/>
          </a:stretch>
        </p:blipFill>
        <p:spPr>
          <a:xfrm>
            <a:off x="0" y="0"/>
            <a:ext cx="12192000" cy="6858000"/>
          </a:xfrm>
          <a:prstGeom prst="rect">
            <a:avLst/>
          </a:prstGeom>
        </p:spPr>
      </p:pic>
      <p:sp>
        <p:nvSpPr>
          <p:cNvPr id="4" name="Прямоугольник 3">
            <a:extLst>
              <a:ext uri="{FF2B5EF4-FFF2-40B4-BE49-F238E27FC236}">
                <a16:creationId xmlns:a16="http://schemas.microsoft.com/office/drawing/2014/main" id="{D51C8C04-B158-49AC-9FFE-7B55794B099E}"/>
              </a:ext>
            </a:extLst>
          </p:cNvPr>
          <p:cNvSpPr/>
          <p:nvPr/>
        </p:nvSpPr>
        <p:spPr>
          <a:xfrm>
            <a:off x="776177" y="359320"/>
            <a:ext cx="9165265" cy="2123658"/>
          </a:xfrm>
          <a:prstGeom prst="rect">
            <a:avLst/>
          </a:prstGeom>
        </p:spPr>
        <p:txBody>
          <a:bodyPr wrap="square">
            <a:spAutoFit/>
          </a:bodyPr>
          <a:lstStyle/>
          <a:p>
            <a:pPr algn="ctr"/>
            <a:r>
              <a:rPr lang="ru-RU" sz="2400" b="1" i="1" u="sng" dirty="0"/>
              <a:t>Кинематограф</a:t>
            </a:r>
          </a:p>
          <a:p>
            <a:endParaRPr lang="ru-RU" dirty="0"/>
          </a:p>
          <a:p>
            <a:r>
              <a:rPr lang="ru-RU" dirty="0"/>
              <a:t>    «Александр Невский», режиссёр — Сергей Эйзенштейн, 1938 год.</a:t>
            </a:r>
          </a:p>
          <a:p>
            <a:r>
              <a:rPr lang="ru-RU" dirty="0"/>
              <a:t>    «Господин Великий Новгород», режиссёр — Алексей Салтыков, 1984 год.</a:t>
            </a:r>
          </a:p>
          <a:p>
            <a:r>
              <a:rPr lang="ru-RU" dirty="0"/>
              <a:t>    «Житие Александра Невского», режиссёр — Георгий Кузнецов, 1991 год.</a:t>
            </a:r>
          </a:p>
          <a:p>
            <a:r>
              <a:rPr lang="ru-RU" dirty="0"/>
              <a:t>    «Александр. Невская битва», режиссёр — Игорь Калёнов. Россия, 2008 год.</a:t>
            </a:r>
          </a:p>
          <a:p>
            <a:r>
              <a:rPr lang="ru-RU" dirty="0"/>
              <a:t>    «Дружина», режиссёр — Михаил </a:t>
            </a:r>
            <a:r>
              <a:rPr lang="ru-RU" dirty="0" err="1"/>
              <a:t>Колпахчиев</a:t>
            </a:r>
            <a:r>
              <a:rPr lang="ru-RU" dirty="0"/>
              <a:t>. Россия, 2015 год.</a:t>
            </a:r>
          </a:p>
        </p:txBody>
      </p:sp>
      <p:pic>
        <p:nvPicPr>
          <p:cNvPr id="5" name="Рисунок 4">
            <a:extLst>
              <a:ext uri="{FF2B5EF4-FFF2-40B4-BE49-F238E27FC236}">
                <a16:creationId xmlns:a16="http://schemas.microsoft.com/office/drawing/2014/main" id="{E3457910-35EE-49D0-A713-156F7B41986E}"/>
              </a:ext>
            </a:extLst>
          </p:cNvPr>
          <p:cNvPicPr>
            <a:picLocks noChangeAspect="1"/>
          </p:cNvPicPr>
          <p:nvPr/>
        </p:nvPicPr>
        <p:blipFill>
          <a:blip r:embed="rId3"/>
          <a:stretch>
            <a:fillRect/>
          </a:stretch>
        </p:blipFill>
        <p:spPr>
          <a:xfrm>
            <a:off x="5699052" y="2842298"/>
            <a:ext cx="4093534" cy="2961416"/>
          </a:xfrm>
          <a:prstGeom prst="rect">
            <a:avLst/>
          </a:prstGeom>
        </p:spPr>
      </p:pic>
      <p:sp>
        <p:nvSpPr>
          <p:cNvPr id="6" name="Прямоугольник 5">
            <a:extLst>
              <a:ext uri="{FF2B5EF4-FFF2-40B4-BE49-F238E27FC236}">
                <a16:creationId xmlns:a16="http://schemas.microsoft.com/office/drawing/2014/main" id="{B134D9BF-69E4-46C2-861F-48449DAA5018}"/>
              </a:ext>
            </a:extLst>
          </p:cNvPr>
          <p:cNvSpPr/>
          <p:nvPr/>
        </p:nvSpPr>
        <p:spPr>
          <a:xfrm>
            <a:off x="5241852" y="5807094"/>
            <a:ext cx="5833648" cy="369332"/>
          </a:xfrm>
          <a:prstGeom prst="rect">
            <a:avLst/>
          </a:prstGeom>
        </p:spPr>
        <p:txBody>
          <a:bodyPr wrap="none">
            <a:spAutoFit/>
          </a:bodyPr>
          <a:lstStyle/>
          <a:p>
            <a:r>
              <a:rPr lang="ru-RU" dirty="0"/>
              <a:t>Николай Черкасов в роли Александра Невского ( 1938 г. )</a:t>
            </a:r>
          </a:p>
        </p:txBody>
      </p:sp>
    </p:spTree>
    <p:extLst>
      <p:ext uri="{BB962C8B-B14F-4D97-AF65-F5344CB8AC3E}">
        <p14:creationId xmlns:p14="http://schemas.microsoft.com/office/powerpoint/2010/main" val="1928215585"/>
      </p:ext>
    </p:extLst>
  </p:cSld>
  <p:clrMapOvr>
    <a:masterClrMapping/>
  </p:clrMapOvr>
  <mc:AlternateContent xmlns:mc="http://schemas.openxmlformats.org/markup-compatibility/2006" xmlns:p14="http://schemas.microsoft.com/office/powerpoint/2010/main">
    <mc:Choice Requires="p14">
      <p:transition spd="slow" p14:dur="800" advTm="38034">
        <p:circle/>
      </p:transition>
    </mc:Choice>
    <mc:Fallback xmlns="">
      <p:transition spd="slow" advTm="38034">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2DA5B33-535C-4082-BBC5-7662883D6AA2}"/>
              </a:ext>
            </a:extLst>
          </p:cNvPr>
          <p:cNvPicPr>
            <a:picLocks noChangeAspect="1"/>
          </p:cNvPicPr>
          <p:nvPr/>
        </p:nvPicPr>
        <p:blipFill>
          <a:blip r:embed="rId2"/>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02666301-F112-4126-9057-A4B840020CA2}"/>
              </a:ext>
            </a:extLst>
          </p:cNvPr>
          <p:cNvSpPr/>
          <p:nvPr/>
        </p:nvSpPr>
        <p:spPr>
          <a:xfrm>
            <a:off x="857692" y="367974"/>
            <a:ext cx="10306493" cy="2492990"/>
          </a:xfrm>
          <a:prstGeom prst="rect">
            <a:avLst/>
          </a:prstGeom>
        </p:spPr>
        <p:txBody>
          <a:bodyPr wrap="square">
            <a:spAutoFit/>
          </a:bodyPr>
          <a:lstStyle/>
          <a:p>
            <a:pPr algn="ctr"/>
            <a:r>
              <a:rPr lang="ru-RU" sz="2400" b="1" i="1" u="sng" dirty="0"/>
              <a:t>Детство и юность</a:t>
            </a:r>
          </a:p>
          <a:p>
            <a:pPr algn="ctr"/>
            <a:endParaRPr lang="ru-RU" sz="2400" b="1" i="1" u="sng" dirty="0"/>
          </a:p>
          <a:p>
            <a:r>
              <a:rPr lang="ru-RU" i="1" dirty="0"/>
              <a:t>Александр Невский родился в городе Переславль-Залесский 13 мая 1221 года. Его отец, Ярослав Всеволодович, тогда занимал в этом городе княжий стол. После родитель юного княжича становится правителем Киевского и Владимирского княжества. Мать будущего полководца звали </a:t>
            </a:r>
            <a:r>
              <a:rPr lang="ru-RU" i="1" dirty="0" err="1"/>
              <a:t>Ростиславой</a:t>
            </a:r>
            <a:r>
              <a:rPr lang="ru-RU" i="1" dirty="0"/>
              <a:t> Мстиславовной, она была </a:t>
            </a:r>
            <a:r>
              <a:rPr lang="ru-RU" i="1" dirty="0" err="1"/>
              <a:t>торопецкой</a:t>
            </a:r>
            <a:r>
              <a:rPr lang="ru-RU" i="1" dirty="0"/>
              <a:t> княжной. Александр был не первым ребенком в семье, у него был старший брат Федор, который умер в отрочестве, в 13 лет. Всего в этой семье выросло 9 сыновей и три дочери.</a:t>
            </a:r>
          </a:p>
        </p:txBody>
      </p:sp>
      <p:pic>
        <p:nvPicPr>
          <p:cNvPr id="5" name="Рисунок 4">
            <a:extLst>
              <a:ext uri="{FF2B5EF4-FFF2-40B4-BE49-F238E27FC236}">
                <a16:creationId xmlns:a16="http://schemas.microsoft.com/office/drawing/2014/main" id="{0A975AED-0515-4B2B-8A01-D038BA39E3D4}"/>
              </a:ext>
            </a:extLst>
          </p:cNvPr>
          <p:cNvPicPr>
            <a:picLocks noChangeAspect="1"/>
          </p:cNvPicPr>
          <p:nvPr/>
        </p:nvPicPr>
        <p:blipFill>
          <a:blip r:embed="rId3"/>
          <a:stretch>
            <a:fillRect/>
          </a:stretch>
        </p:blipFill>
        <p:spPr>
          <a:xfrm>
            <a:off x="3530008" y="2951544"/>
            <a:ext cx="4961860" cy="3417357"/>
          </a:xfrm>
          <a:prstGeom prst="rect">
            <a:avLst/>
          </a:prstGeom>
        </p:spPr>
      </p:pic>
    </p:spTree>
    <p:extLst>
      <p:ext uri="{BB962C8B-B14F-4D97-AF65-F5344CB8AC3E}">
        <p14:creationId xmlns:p14="http://schemas.microsoft.com/office/powerpoint/2010/main" val="1928439548"/>
      </p:ext>
    </p:extLst>
  </p:cSld>
  <p:clrMapOvr>
    <a:masterClrMapping/>
  </p:clrMapOvr>
  <mc:AlternateContent xmlns:mc="http://schemas.openxmlformats.org/markup-compatibility/2006" xmlns:p14="http://schemas.microsoft.com/office/powerpoint/2010/main">
    <mc:Choice Requires="p14">
      <p:transition spd="slow" p14:dur="800" advTm="25153">
        <p:circle/>
      </p:transition>
    </mc:Choice>
    <mc:Fallback xmlns="">
      <p:transition spd="slow" advTm="25153">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C53EAD2-72BE-4048-B8C6-34AD2E088F30}"/>
              </a:ext>
            </a:extLst>
          </p:cNvPr>
          <p:cNvPicPr>
            <a:picLocks noChangeAspect="1"/>
          </p:cNvPicPr>
          <p:nvPr/>
        </p:nvPicPr>
        <p:blipFill>
          <a:blip r:embed="rId2"/>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0E8E7AD3-C3BB-4E08-9152-B015BB135B1F}"/>
              </a:ext>
            </a:extLst>
          </p:cNvPr>
          <p:cNvSpPr/>
          <p:nvPr/>
        </p:nvSpPr>
        <p:spPr>
          <a:xfrm>
            <a:off x="6205869" y="1443841"/>
            <a:ext cx="4054548" cy="3970318"/>
          </a:xfrm>
          <a:prstGeom prst="rect">
            <a:avLst/>
          </a:prstGeom>
        </p:spPr>
        <p:txBody>
          <a:bodyPr wrap="square">
            <a:spAutoFit/>
          </a:bodyPr>
          <a:lstStyle/>
          <a:p>
            <a:r>
              <a:rPr lang="ru-RU" i="1" dirty="0"/>
              <a:t>В Киевской Руси, которую со всех сторон окружали враги, мальчики взрослели быстро, им нужно было учиться воинскому искусству. Александр уже в 4 года пройдет обряд посвящения в воины. Церемония проходила в </a:t>
            </a:r>
            <a:r>
              <a:rPr lang="ru-RU" i="1" dirty="0" err="1"/>
              <a:t>Спасо</a:t>
            </a:r>
            <a:r>
              <a:rPr lang="ru-RU" i="1" dirty="0"/>
              <a:t>-Преображенском соборе, после нее мальчик получил титул княжича. Два старших брата, Федор и Александр, через несколько лет были посажены их отцом на княжение в Новгороде. Это событие произошло в 1230 году. Александру было 8 лет, Федору – 10.</a:t>
            </a:r>
          </a:p>
        </p:txBody>
      </p:sp>
      <p:pic>
        <p:nvPicPr>
          <p:cNvPr id="5" name="Рисунок 4">
            <a:extLst>
              <a:ext uri="{FF2B5EF4-FFF2-40B4-BE49-F238E27FC236}">
                <a16:creationId xmlns:a16="http://schemas.microsoft.com/office/drawing/2014/main" id="{7BC96225-FF95-4291-B9D4-220959E8361F}"/>
              </a:ext>
            </a:extLst>
          </p:cNvPr>
          <p:cNvPicPr>
            <a:picLocks noChangeAspect="1"/>
          </p:cNvPicPr>
          <p:nvPr/>
        </p:nvPicPr>
        <p:blipFill>
          <a:blip r:embed="rId3"/>
          <a:stretch>
            <a:fillRect/>
          </a:stretch>
        </p:blipFill>
        <p:spPr>
          <a:xfrm>
            <a:off x="1729893" y="919716"/>
            <a:ext cx="3885208" cy="5018568"/>
          </a:xfrm>
          <a:prstGeom prst="rect">
            <a:avLst/>
          </a:prstGeom>
        </p:spPr>
      </p:pic>
    </p:spTree>
    <p:extLst>
      <p:ext uri="{BB962C8B-B14F-4D97-AF65-F5344CB8AC3E}">
        <p14:creationId xmlns:p14="http://schemas.microsoft.com/office/powerpoint/2010/main" val="1643408462"/>
      </p:ext>
    </p:extLst>
  </p:cSld>
  <p:clrMapOvr>
    <a:masterClrMapping/>
  </p:clrMapOvr>
  <mc:AlternateContent xmlns:mc="http://schemas.openxmlformats.org/markup-compatibility/2006" xmlns:p14="http://schemas.microsoft.com/office/powerpoint/2010/main">
    <mc:Choice Requires="p14">
      <p:transition spd="slow" p14:dur="800" advTm="23088">
        <p:circle/>
      </p:transition>
    </mc:Choice>
    <mc:Fallback xmlns="">
      <p:transition spd="slow" advTm="23088">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D792302-F531-4835-8D54-975AB9495C42}"/>
              </a:ext>
            </a:extLst>
          </p:cNvPr>
          <p:cNvPicPr>
            <a:picLocks noChangeAspect="1"/>
          </p:cNvPicPr>
          <p:nvPr/>
        </p:nvPicPr>
        <p:blipFill>
          <a:blip r:embed="rId2"/>
          <a:stretch>
            <a:fillRect/>
          </a:stretch>
        </p:blipFill>
        <p:spPr>
          <a:xfrm>
            <a:off x="0" y="1"/>
            <a:ext cx="12192000" cy="6857999"/>
          </a:xfrm>
          <a:prstGeom prst="rect">
            <a:avLst/>
          </a:prstGeom>
        </p:spPr>
      </p:pic>
      <p:sp>
        <p:nvSpPr>
          <p:cNvPr id="3" name="Прямоугольник 2">
            <a:extLst>
              <a:ext uri="{FF2B5EF4-FFF2-40B4-BE49-F238E27FC236}">
                <a16:creationId xmlns:a16="http://schemas.microsoft.com/office/drawing/2014/main" id="{EEEA5A55-08F8-4C1E-BE5A-766A6C5964D3}"/>
              </a:ext>
            </a:extLst>
          </p:cNvPr>
          <p:cNvSpPr/>
          <p:nvPr/>
        </p:nvSpPr>
        <p:spPr>
          <a:xfrm>
            <a:off x="1570073" y="313464"/>
            <a:ext cx="8626549" cy="738664"/>
          </a:xfrm>
          <a:prstGeom prst="rect">
            <a:avLst/>
          </a:prstGeom>
        </p:spPr>
        <p:txBody>
          <a:bodyPr wrap="square">
            <a:spAutoFit/>
          </a:bodyPr>
          <a:lstStyle/>
          <a:p>
            <a:pPr algn="ctr"/>
            <a:r>
              <a:rPr lang="ru-RU" sz="2400" b="1" i="1" u="sng" dirty="0"/>
              <a:t>Военная деятельность</a:t>
            </a:r>
            <a:endParaRPr lang="ru-RU" sz="2400" dirty="0"/>
          </a:p>
          <a:p>
            <a:endParaRPr lang="ru-RU" dirty="0"/>
          </a:p>
        </p:txBody>
      </p:sp>
      <p:pic>
        <p:nvPicPr>
          <p:cNvPr id="5" name="Рисунок 4">
            <a:extLst>
              <a:ext uri="{FF2B5EF4-FFF2-40B4-BE49-F238E27FC236}">
                <a16:creationId xmlns:a16="http://schemas.microsoft.com/office/drawing/2014/main" id="{2315397B-0DA0-4573-AD03-48CFB0C70B09}"/>
              </a:ext>
            </a:extLst>
          </p:cNvPr>
          <p:cNvPicPr>
            <a:picLocks noChangeAspect="1"/>
          </p:cNvPicPr>
          <p:nvPr/>
        </p:nvPicPr>
        <p:blipFill>
          <a:blip r:embed="rId3"/>
          <a:stretch>
            <a:fillRect/>
          </a:stretch>
        </p:blipFill>
        <p:spPr>
          <a:xfrm>
            <a:off x="6358270" y="2473586"/>
            <a:ext cx="4616895" cy="3698589"/>
          </a:xfrm>
          <a:prstGeom prst="rect">
            <a:avLst/>
          </a:prstGeom>
        </p:spPr>
      </p:pic>
      <p:sp>
        <p:nvSpPr>
          <p:cNvPr id="6" name="Прямоугольник 5">
            <a:extLst>
              <a:ext uri="{FF2B5EF4-FFF2-40B4-BE49-F238E27FC236}">
                <a16:creationId xmlns:a16="http://schemas.microsoft.com/office/drawing/2014/main" id="{53CBFCA4-1F69-4919-89F9-FE63879218E3}"/>
              </a:ext>
            </a:extLst>
          </p:cNvPr>
          <p:cNvSpPr/>
          <p:nvPr/>
        </p:nvSpPr>
        <p:spPr>
          <a:xfrm>
            <a:off x="1091610" y="820641"/>
            <a:ext cx="10455348" cy="1477328"/>
          </a:xfrm>
          <a:prstGeom prst="rect">
            <a:avLst/>
          </a:prstGeom>
        </p:spPr>
        <p:txBody>
          <a:bodyPr wrap="square">
            <a:spAutoFit/>
          </a:bodyPr>
          <a:lstStyle/>
          <a:p>
            <a:r>
              <a:rPr lang="ru-RU" i="1" dirty="0"/>
              <a:t>Молодому полководцу было только 19 лет, когда он одержал крупную победу над сильным и коварным врагом. Это была знаменитая Невская битва, состоявшаяся 15 июля 1240 года. Рыцари-крестоносцы, получив благословение Папы Римского на захват Руси и обращение русского народа в «истинную» веру, собрав огромную флотилию, высадились на нашей земле. Войско юного князя сумело разбить лагерь шведов, расположившийся у устья реки Ижоры. </a:t>
            </a:r>
          </a:p>
        </p:txBody>
      </p:sp>
      <p:sp>
        <p:nvSpPr>
          <p:cNvPr id="7" name="Прямоугольник 6">
            <a:extLst>
              <a:ext uri="{FF2B5EF4-FFF2-40B4-BE49-F238E27FC236}">
                <a16:creationId xmlns:a16="http://schemas.microsoft.com/office/drawing/2014/main" id="{87FE4295-EB91-4C07-AD74-4ED64D32FED3}"/>
              </a:ext>
            </a:extLst>
          </p:cNvPr>
          <p:cNvSpPr/>
          <p:nvPr/>
        </p:nvSpPr>
        <p:spPr>
          <a:xfrm>
            <a:off x="985285" y="4560032"/>
            <a:ext cx="5288193" cy="923330"/>
          </a:xfrm>
          <a:prstGeom prst="rect">
            <a:avLst/>
          </a:prstGeom>
        </p:spPr>
        <p:txBody>
          <a:bodyPr wrap="square">
            <a:spAutoFit/>
          </a:bodyPr>
          <a:lstStyle/>
          <a:p>
            <a:pPr algn="ctr"/>
            <a:r>
              <a:rPr lang="ru-RU" dirty="0"/>
              <a:t>Именно после этой битвы </a:t>
            </a:r>
          </a:p>
          <a:p>
            <a:pPr algn="ctr"/>
            <a:r>
              <a:rPr lang="ru-RU" dirty="0"/>
              <a:t>князь получил почетное прозвище</a:t>
            </a:r>
          </a:p>
          <a:p>
            <a:pPr algn="ctr"/>
            <a:r>
              <a:rPr lang="ru-RU" dirty="0"/>
              <a:t> «Невский».</a:t>
            </a:r>
          </a:p>
        </p:txBody>
      </p:sp>
    </p:spTree>
    <p:extLst>
      <p:ext uri="{BB962C8B-B14F-4D97-AF65-F5344CB8AC3E}">
        <p14:creationId xmlns:p14="http://schemas.microsoft.com/office/powerpoint/2010/main" val="656201748"/>
      </p:ext>
    </p:extLst>
  </p:cSld>
  <p:clrMapOvr>
    <a:masterClrMapping/>
  </p:clrMapOvr>
  <mc:AlternateContent xmlns:mc="http://schemas.openxmlformats.org/markup-compatibility/2006" xmlns:p14="http://schemas.microsoft.com/office/powerpoint/2010/main">
    <mc:Choice Requires="p14">
      <p:transition spd="slow" p14:dur="800" advTm="30534">
        <p:circle/>
      </p:transition>
    </mc:Choice>
    <mc:Fallback xmlns="">
      <p:transition spd="slow" advTm="30534">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F19F224-EB18-49C5-B768-1946B774E57E}"/>
              </a:ext>
            </a:extLst>
          </p:cNvPr>
          <p:cNvPicPr>
            <a:picLocks noChangeAspect="1"/>
          </p:cNvPicPr>
          <p:nvPr/>
        </p:nvPicPr>
        <p:blipFill>
          <a:blip r:embed="rId2"/>
          <a:stretch>
            <a:fillRect/>
          </a:stretch>
        </p:blipFill>
        <p:spPr>
          <a:xfrm>
            <a:off x="0" y="0"/>
            <a:ext cx="12192000" cy="6857999"/>
          </a:xfrm>
          <a:prstGeom prst="rect">
            <a:avLst/>
          </a:prstGeom>
        </p:spPr>
      </p:pic>
      <p:sp>
        <p:nvSpPr>
          <p:cNvPr id="3" name="Прямоугольник 2">
            <a:extLst>
              <a:ext uri="{FF2B5EF4-FFF2-40B4-BE49-F238E27FC236}">
                <a16:creationId xmlns:a16="http://schemas.microsoft.com/office/drawing/2014/main" id="{F69CF5D2-0D75-4715-A193-8D86F5C2D6D9}"/>
              </a:ext>
            </a:extLst>
          </p:cNvPr>
          <p:cNvSpPr/>
          <p:nvPr/>
        </p:nvSpPr>
        <p:spPr>
          <a:xfrm>
            <a:off x="1772092" y="787660"/>
            <a:ext cx="8584019" cy="923330"/>
          </a:xfrm>
          <a:prstGeom prst="rect">
            <a:avLst/>
          </a:prstGeom>
        </p:spPr>
        <p:txBody>
          <a:bodyPr wrap="square">
            <a:spAutoFit/>
          </a:bodyPr>
          <a:lstStyle/>
          <a:p>
            <a:r>
              <a:rPr lang="ru-RU" i="1" dirty="0"/>
              <a:t>Когда же </a:t>
            </a:r>
            <a:r>
              <a:rPr lang="ru-RU" i="1" dirty="0" err="1"/>
              <a:t>ливонцы</a:t>
            </a:r>
            <a:r>
              <a:rPr lang="ru-RU" i="1" dirty="0"/>
              <a:t> взяли Псков, Тёсов и  подобрались к Новгороду, Александр снова разбил врагов. После этого напал на </a:t>
            </a:r>
            <a:r>
              <a:rPr lang="ru-RU" i="1" dirty="0" err="1"/>
              <a:t>ливонцев</a:t>
            </a:r>
            <a:r>
              <a:rPr lang="ru-RU" i="1" dirty="0"/>
              <a:t> (немецких рыцарей) 5 апреля 1242 года и тоже одержал победу (знаменитое Ледовое побоище на Чудском озере).</a:t>
            </a:r>
          </a:p>
        </p:txBody>
      </p:sp>
      <p:pic>
        <p:nvPicPr>
          <p:cNvPr id="5" name="Рисунок 4">
            <a:extLst>
              <a:ext uri="{FF2B5EF4-FFF2-40B4-BE49-F238E27FC236}">
                <a16:creationId xmlns:a16="http://schemas.microsoft.com/office/drawing/2014/main" id="{2F2615C5-4ACF-43CD-98E9-4187F5DB832D}"/>
              </a:ext>
            </a:extLst>
          </p:cNvPr>
          <p:cNvPicPr>
            <a:picLocks noChangeAspect="1"/>
          </p:cNvPicPr>
          <p:nvPr/>
        </p:nvPicPr>
        <p:blipFill>
          <a:blip r:embed="rId3"/>
          <a:stretch>
            <a:fillRect/>
          </a:stretch>
        </p:blipFill>
        <p:spPr>
          <a:xfrm>
            <a:off x="3130039" y="2603689"/>
            <a:ext cx="5931922" cy="3340898"/>
          </a:xfrm>
          <a:prstGeom prst="rect">
            <a:avLst/>
          </a:prstGeom>
        </p:spPr>
      </p:pic>
    </p:spTree>
    <p:extLst>
      <p:ext uri="{BB962C8B-B14F-4D97-AF65-F5344CB8AC3E}">
        <p14:creationId xmlns:p14="http://schemas.microsoft.com/office/powerpoint/2010/main" val="3302861640"/>
      </p:ext>
    </p:extLst>
  </p:cSld>
  <p:clrMapOvr>
    <a:masterClrMapping/>
  </p:clrMapOvr>
  <mc:AlternateContent xmlns:mc="http://schemas.openxmlformats.org/markup-compatibility/2006" xmlns:p14="http://schemas.microsoft.com/office/powerpoint/2010/main">
    <mc:Choice Requires="p14">
      <p:transition spd="slow" p14:dur="800" advTm="19364">
        <p:circle/>
      </p:transition>
    </mc:Choice>
    <mc:Fallback xmlns="">
      <p:transition spd="slow" advTm="19364">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62FB01F-26FF-4DED-80F9-36C48AD66494}"/>
              </a:ext>
            </a:extLst>
          </p:cNvPr>
          <p:cNvPicPr>
            <a:picLocks noChangeAspect="1"/>
          </p:cNvPicPr>
          <p:nvPr/>
        </p:nvPicPr>
        <p:blipFill>
          <a:blip r:embed="rId2"/>
          <a:stretch>
            <a:fillRect/>
          </a:stretch>
        </p:blipFill>
        <p:spPr>
          <a:xfrm>
            <a:off x="0" y="0"/>
            <a:ext cx="12192000" cy="6858000"/>
          </a:xfrm>
          <a:prstGeom prst="rect">
            <a:avLst/>
          </a:prstGeom>
        </p:spPr>
      </p:pic>
      <p:sp>
        <p:nvSpPr>
          <p:cNvPr id="2" name="Прямоугольник 1">
            <a:extLst>
              <a:ext uri="{FF2B5EF4-FFF2-40B4-BE49-F238E27FC236}">
                <a16:creationId xmlns:a16="http://schemas.microsoft.com/office/drawing/2014/main" id="{838835C3-7E93-4953-A626-532D96BCEFA4}"/>
              </a:ext>
            </a:extLst>
          </p:cNvPr>
          <p:cNvSpPr/>
          <p:nvPr/>
        </p:nvSpPr>
        <p:spPr>
          <a:xfrm>
            <a:off x="783264" y="889102"/>
            <a:ext cx="6500038" cy="1477328"/>
          </a:xfrm>
          <a:prstGeom prst="rect">
            <a:avLst/>
          </a:prstGeom>
        </p:spPr>
        <p:txBody>
          <a:bodyPr wrap="square">
            <a:spAutoFit/>
          </a:bodyPr>
          <a:lstStyle/>
          <a:p>
            <a:r>
              <a:rPr lang="ru-RU" i="1" dirty="0"/>
              <a:t>Править малолетнему княжичу помогает отец, но так будет только до 1236 года. В этот период Ярослав покидает Новгород, уезжает в Киев, затем переселяется во Владимир. Александр становится самостоятельным правителем Новгорода. На тот момент ему было всего 15 лет.</a:t>
            </a:r>
          </a:p>
        </p:txBody>
      </p:sp>
      <p:sp>
        <p:nvSpPr>
          <p:cNvPr id="3" name="Прямоугольник 2">
            <a:extLst>
              <a:ext uri="{FF2B5EF4-FFF2-40B4-BE49-F238E27FC236}">
                <a16:creationId xmlns:a16="http://schemas.microsoft.com/office/drawing/2014/main" id="{C868F57A-0EA1-4BAB-89BC-6C315C4C0C9C}"/>
              </a:ext>
            </a:extLst>
          </p:cNvPr>
          <p:cNvSpPr/>
          <p:nvPr/>
        </p:nvSpPr>
        <p:spPr>
          <a:xfrm>
            <a:off x="5504121" y="4434075"/>
            <a:ext cx="6096000" cy="1477328"/>
          </a:xfrm>
          <a:prstGeom prst="rect">
            <a:avLst/>
          </a:prstGeom>
        </p:spPr>
        <p:txBody>
          <a:bodyPr>
            <a:spAutoFit/>
          </a:bodyPr>
          <a:lstStyle/>
          <a:p>
            <a:r>
              <a:rPr lang="ru-RU" i="1" dirty="0"/>
              <a:t>Несмотря на свою юность, князь в это время много делает для Новгорода. Русской земле угрожают татары. Александр активно занимается укреплением и ремонтом городских стен. На берегах реки Шелонь он строит несколько крепостей.</a:t>
            </a:r>
          </a:p>
        </p:txBody>
      </p:sp>
      <p:pic>
        <p:nvPicPr>
          <p:cNvPr id="5" name="Рисунок 4">
            <a:extLst>
              <a:ext uri="{FF2B5EF4-FFF2-40B4-BE49-F238E27FC236}">
                <a16:creationId xmlns:a16="http://schemas.microsoft.com/office/drawing/2014/main" id="{0A661BD0-E764-424F-920C-430C0558A8C2}"/>
              </a:ext>
            </a:extLst>
          </p:cNvPr>
          <p:cNvPicPr>
            <a:picLocks noChangeAspect="1"/>
          </p:cNvPicPr>
          <p:nvPr/>
        </p:nvPicPr>
        <p:blipFill>
          <a:blip r:embed="rId3"/>
          <a:stretch>
            <a:fillRect/>
          </a:stretch>
        </p:blipFill>
        <p:spPr>
          <a:xfrm>
            <a:off x="702542" y="3313027"/>
            <a:ext cx="4671237" cy="2598376"/>
          </a:xfrm>
          <a:prstGeom prst="rect">
            <a:avLst/>
          </a:prstGeom>
        </p:spPr>
      </p:pic>
      <p:pic>
        <p:nvPicPr>
          <p:cNvPr id="7" name="Рисунок 6">
            <a:extLst>
              <a:ext uri="{FF2B5EF4-FFF2-40B4-BE49-F238E27FC236}">
                <a16:creationId xmlns:a16="http://schemas.microsoft.com/office/drawing/2014/main" id="{B85CC4A2-FE50-4707-8B2E-1EE758A1FF11}"/>
              </a:ext>
            </a:extLst>
          </p:cNvPr>
          <p:cNvPicPr>
            <a:picLocks noChangeAspect="1"/>
          </p:cNvPicPr>
          <p:nvPr/>
        </p:nvPicPr>
        <p:blipFill>
          <a:blip r:embed="rId4"/>
          <a:stretch>
            <a:fillRect/>
          </a:stretch>
        </p:blipFill>
        <p:spPr>
          <a:xfrm>
            <a:off x="7724296" y="811602"/>
            <a:ext cx="3684440" cy="2810871"/>
          </a:xfrm>
          <a:prstGeom prst="rect">
            <a:avLst/>
          </a:prstGeom>
        </p:spPr>
      </p:pic>
    </p:spTree>
    <p:extLst>
      <p:ext uri="{BB962C8B-B14F-4D97-AF65-F5344CB8AC3E}">
        <p14:creationId xmlns:p14="http://schemas.microsoft.com/office/powerpoint/2010/main" val="2599439598"/>
      </p:ext>
    </p:extLst>
  </p:cSld>
  <p:clrMapOvr>
    <a:masterClrMapping/>
  </p:clrMapOvr>
  <mc:AlternateContent xmlns:mc="http://schemas.openxmlformats.org/markup-compatibility/2006" xmlns:p14="http://schemas.microsoft.com/office/powerpoint/2010/main">
    <mc:Choice Requires="p14">
      <p:transition spd="slow" p14:dur="800" advTm="35800">
        <p:circle/>
      </p:transition>
    </mc:Choice>
    <mc:Fallback xmlns="">
      <p:transition spd="slow" advTm="35800">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9C9C24-8917-4A8D-B916-6A067F9637D6}"/>
              </a:ext>
            </a:extLst>
          </p:cNvPr>
          <p:cNvPicPr>
            <a:picLocks noChangeAspect="1"/>
          </p:cNvPicPr>
          <p:nvPr/>
        </p:nvPicPr>
        <p:blipFill>
          <a:blip r:embed="rId2"/>
          <a:stretch>
            <a:fillRect/>
          </a:stretch>
        </p:blipFill>
        <p:spPr>
          <a:xfrm>
            <a:off x="0" y="0"/>
            <a:ext cx="12192000" cy="6857999"/>
          </a:xfrm>
          <a:prstGeom prst="rect">
            <a:avLst/>
          </a:prstGeom>
        </p:spPr>
      </p:pic>
      <p:sp>
        <p:nvSpPr>
          <p:cNvPr id="4" name="Прямоугольник 3">
            <a:extLst>
              <a:ext uri="{FF2B5EF4-FFF2-40B4-BE49-F238E27FC236}">
                <a16:creationId xmlns:a16="http://schemas.microsoft.com/office/drawing/2014/main" id="{ADCCDD73-2E79-477A-A193-B9ABD119AA5B}"/>
              </a:ext>
            </a:extLst>
          </p:cNvPr>
          <p:cNvSpPr/>
          <p:nvPr/>
        </p:nvSpPr>
        <p:spPr>
          <a:xfrm>
            <a:off x="1665768" y="1443841"/>
            <a:ext cx="3639879" cy="3970318"/>
          </a:xfrm>
          <a:prstGeom prst="rect">
            <a:avLst/>
          </a:prstGeom>
        </p:spPr>
        <p:txBody>
          <a:bodyPr wrap="square">
            <a:spAutoFit/>
          </a:bodyPr>
          <a:lstStyle/>
          <a:p>
            <a:r>
              <a:rPr lang="ru-RU" i="1" dirty="0"/>
              <a:t>После смерти отца в 1247 году Александру в правление достался Киев и «Вся земля Русская». Киев на то время был разорен татарами, и Невский решил остаться жить в Новгороде. Князь на протяжении 6 лет отражал нападения врагов. Затем он уехал из Новгорода во Владимир и стал княжить там. В то же время войны с западными соседями продолжились. В военных походах князю помогали его сыновья – Василий и Дмитрий.</a:t>
            </a:r>
          </a:p>
        </p:txBody>
      </p:sp>
      <p:pic>
        <p:nvPicPr>
          <p:cNvPr id="6" name="Рисунок 5">
            <a:extLst>
              <a:ext uri="{FF2B5EF4-FFF2-40B4-BE49-F238E27FC236}">
                <a16:creationId xmlns:a16="http://schemas.microsoft.com/office/drawing/2014/main" id="{9F39FD82-FB03-46F0-8D65-05ECC4355D9B}"/>
              </a:ext>
            </a:extLst>
          </p:cNvPr>
          <p:cNvPicPr>
            <a:picLocks noChangeAspect="1"/>
          </p:cNvPicPr>
          <p:nvPr/>
        </p:nvPicPr>
        <p:blipFill>
          <a:blip r:embed="rId3"/>
          <a:stretch>
            <a:fillRect/>
          </a:stretch>
        </p:blipFill>
        <p:spPr>
          <a:xfrm>
            <a:off x="6579206" y="1443841"/>
            <a:ext cx="3456732" cy="4157832"/>
          </a:xfrm>
          <a:prstGeom prst="rect">
            <a:avLst/>
          </a:prstGeom>
        </p:spPr>
      </p:pic>
    </p:spTree>
    <p:extLst>
      <p:ext uri="{BB962C8B-B14F-4D97-AF65-F5344CB8AC3E}">
        <p14:creationId xmlns:p14="http://schemas.microsoft.com/office/powerpoint/2010/main" val="1301948660"/>
      </p:ext>
    </p:extLst>
  </p:cSld>
  <p:clrMapOvr>
    <a:masterClrMapping/>
  </p:clrMapOvr>
  <mc:AlternateContent xmlns:mc="http://schemas.openxmlformats.org/markup-compatibility/2006" xmlns:p14="http://schemas.microsoft.com/office/powerpoint/2010/main">
    <mc:Choice Requires="p14">
      <p:transition spd="slow" p14:dur="800" advTm="35634">
        <p:circle/>
      </p:transition>
    </mc:Choice>
    <mc:Fallback xmlns="">
      <p:transition spd="slow" advTm="35634">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87BE167-D6FA-431D-B116-91FBDC756860}"/>
              </a:ext>
            </a:extLst>
          </p:cNvPr>
          <p:cNvPicPr>
            <a:picLocks noChangeAspect="1"/>
          </p:cNvPicPr>
          <p:nvPr/>
        </p:nvPicPr>
        <p:blipFill>
          <a:blip r:embed="rId2"/>
          <a:stretch>
            <a:fillRect/>
          </a:stretch>
        </p:blipFill>
        <p:spPr>
          <a:xfrm>
            <a:off x="0" y="0"/>
            <a:ext cx="12192000" cy="6857999"/>
          </a:xfrm>
          <a:prstGeom prst="rect">
            <a:avLst/>
          </a:prstGeom>
        </p:spPr>
      </p:pic>
      <p:sp>
        <p:nvSpPr>
          <p:cNvPr id="3" name="Прямоугольник 2">
            <a:extLst>
              <a:ext uri="{FF2B5EF4-FFF2-40B4-BE49-F238E27FC236}">
                <a16:creationId xmlns:a16="http://schemas.microsoft.com/office/drawing/2014/main" id="{B2E51D1E-F12B-4240-9A6D-562A563FABE2}"/>
              </a:ext>
            </a:extLst>
          </p:cNvPr>
          <p:cNvSpPr/>
          <p:nvPr/>
        </p:nvSpPr>
        <p:spPr>
          <a:xfrm>
            <a:off x="6950148" y="1169582"/>
            <a:ext cx="4508205" cy="3785652"/>
          </a:xfrm>
          <a:prstGeom prst="rect">
            <a:avLst/>
          </a:prstGeom>
        </p:spPr>
        <p:txBody>
          <a:bodyPr wrap="square">
            <a:spAutoFit/>
          </a:bodyPr>
          <a:lstStyle/>
          <a:p>
            <a:pPr algn="ctr"/>
            <a:r>
              <a:rPr lang="ru-RU" sz="2400" b="1" i="1" u="sng" dirty="0"/>
              <a:t>Личная жизнь </a:t>
            </a:r>
          </a:p>
          <a:p>
            <a:endParaRPr lang="ru-RU" i="1" dirty="0"/>
          </a:p>
          <a:p>
            <a:endParaRPr lang="ru-RU" i="1" dirty="0"/>
          </a:p>
          <a:p>
            <a:r>
              <a:rPr lang="ru-RU" i="1" dirty="0"/>
              <a:t>В 1239 году Александр женился на дочке </a:t>
            </a:r>
            <a:r>
              <a:rPr lang="ru-RU" i="1" dirty="0" err="1"/>
              <a:t>Брячислава</a:t>
            </a:r>
            <a:r>
              <a:rPr lang="ru-RU" i="1" dirty="0"/>
              <a:t> Полоцкого, Александре. </a:t>
            </a:r>
          </a:p>
          <a:p>
            <a:r>
              <a:rPr lang="ru-RU" i="1" dirty="0"/>
              <a:t>У них было пятеро детей – сыновья: Василий (1245 – 1271, Новгородский князь), Дмитрий (1250 – 1294, Новгородский, </a:t>
            </a:r>
            <a:r>
              <a:rPr lang="ru-RU" i="1" dirty="0" err="1"/>
              <a:t>Переславский</a:t>
            </a:r>
            <a:r>
              <a:rPr lang="ru-RU" i="1" dirty="0"/>
              <a:t>, Владимирский князь), Андрей (1255 – 1304, Костромской, Владимирский, </a:t>
            </a:r>
            <a:r>
              <a:rPr lang="ru-RU" i="1" dirty="0" err="1"/>
              <a:t>Новгородский,Городецкий</a:t>
            </a:r>
            <a:r>
              <a:rPr lang="ru-RU" i="1" dirty="0"/>
              <a:t> князь), Даниил (1261 – 1303, Московский князь), а также дочь Евдокия.</a:t>
            </a:r>
          </a:p>
        </p:txBody>
      </p:sp>
      <p:pic>
        <p:nvPicPr>
          <p:cNvPr id="5" name="Рисунок 4">
            <a:extLst>
              <a:ext uri="{FF2B5EF4-FFF2-40B4-BE49-F238E27FC236}">
                <a16:creationId xmlns:a16="http://schemas.microsoft.com/office/drawing/2014/main" id="{BEF96B80-22DF-472F-8D58-4534EDF16F3C}"/>
              </a:ext>
            </a:extLst>
          </p:cNvPr>
          <p:cNvPicPr>
            <a:picLocks noChangeAspect="1"/>
          </p:cNvPicPr>
          <p:nvPr/>
        </p:nvPicPr>
        <p:blipFill>
          <a:blip r:embed="rId3"/>
          <a:stretch>
            <a:fillRect/>
          </a:stretch>
        </p:blipFill>
        <p:spPr>
          <a:xfrm>
            <a:off x="978196" y="1363473"/>
            <a:ext cx="5362353" cy="3885611"/>
          </a:xfrm>
          <a:prstGeom prst="rect">
            <a:avLst/>
          </a:prstGeom>
        </p:spPr>
      </p:pic>
    </p:spTree>
    <p:extLst>
      <p:ext uri="{BB962C8B-B14F-4D97-AF65-F5344CB8AC3E}">
        <p14:creationId xmlns:p14="http://schemas.microsoft.com/office/powerpoint/2010/main" val="2910468569"/>
      </p:ext>
    </p:extLst>
  </p:cSld>
  <p:clrMapOvr>
    <a:masterClrMapping/>
  </p:clrMapOvr>
  <mc:AlternateContent xmlns:mc="http://schemas.openxmlformats.org/markup-compatibility/2006" xmlns:p14="http://schemas.microsoft.com/office/powerpoint/2010/main">
    <mc:Choice Requires="p14">
      <p:transition spd="slow" p14:dur="800" advTm="28101">
        <p:circle/>
      </p:transition>
    </mc:Choice>
    <mc:Fallback xmlns="">
      <p:transition spd="slow" advTm="28101">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B58B331-3904-4276-B149-94EF9ACFFF74}"/>
              </a:ext>
            </a:extLst>
          </p:cNvPr>
          <p:cNvPicPr>
            <a:picLocks noChangeAspect="1"/>
          </p:cNvPicPr>
          <p:nvPr/>
        </p:nvPicPr>
        <p:blipFill>
          <a:blip r:embed="rId2"/>
          <a:stretch>
            <a:fillRect/>
          </a:stretch>
        </p:blipFill>
        <p:spPr>
          <a:xfrm>
            <a:off x="0" y="0"/>
            <a:ext cx="12192000" cy="6858000"/>
          </a:xfrm>
          <a:prstGeom prst="rect">
            <a:avLst/>
          </a:prstGeom>
        </p:spPr>
      </p:pic>
      <p:sp>
        <p:nvSpPr>
          <p:cNvPr id="5" name="Прямоугольник 4">
            <a:extLst>
              <a:ext uri="{FF2B5EF4-FFF2-40B4-BE49-F238E27FC236}">
                <a16:creationId xmlns:a16="http://schemas.microsoft.com/office/drawing/2014/main" id="{DE22241B-135B-48FD-94FB-13B6DCACDBDE}"/>
              </a:ext>
            </a:extLst>
          </p:cNvPr>
          <p:cNvSpPr/>
          <p:nvPr/>
        </p:nvSpPr>
        <p:spPr>
          <a:xfrm>
            <a:off x="2095500" y="411655"/>
            <a:ext cx="6096000" cy="4893647"/>
          </a:xfrm>
          <a:prstGeom prst="rect">
            <a:avLst/>
          </a:prstGeom>
        </p:spPr>
        <p:txBody>
          <a:bodyPr>
            <a:spAutoFit/>
          </a:bodyPr>
          <a:lstStyle/>
          <a:p>
            <a:pPr algn="ctr"/>
            <a:r>
              <a:rPr lang="ru-RU" sz="2400" b="1" i="1" u="sng" dirty="0"/>
              <a:t>Смерть и наследие</a:t>
            </a:r>
          </a:p>
          <a:p>
            <a:endParaRPr lang="ru-RU" dirty="0"/>
          </a:p>
          <a:p>
            <a:r>
              <a:rPr lang="ru-RU" i="1" dirty="0"/>
              <a:t>Умер Александр Невский 14 ноября 1263 года в Городце и был похоронен в Рождественском монастыре города Владимир.  По распоряжению Петра I, его мощи в 1724 году были перенесены в Александро-Невский монастырь (в Санкт-Петербурге).  Александру Ярославичу Невскому отводится исключительная роль в истории Руси. За всю свою жизнь великий князь Александр Невский не проиграл ни одного сражения. Он считался любимым князем духовенства, покровителем православной церкви. Его кратко можно описать как талантливого дипломата, полководца, который смог защитить Русь от многих врагов, а также предотвратить походы монголо-татар. В наши дни его именем названы улицы и площади, в его честь установлены памятники, воздвигнуты православные церкви во многих городах России. </a:t>
            </a:r>
          </a:p>
        </p:txBody>
      </p:sp>
      <p:pic>
        <p:nvPicPr>
          <p:cNvPr id="6" name="Рисунок 5">
            <a:extLst>
              <a:ext uri="{FF2B5EF4-FFF2-40B4-BE49-F238E27FC236}">
                <a16:creationId xmlns:a16="http://schemas.microsoft.com/office/drawing/2014/main" id="{FAA31F23-0B47-4B5F-A530-8D4A8D8E5F7D}"/>
              </a:ext>
            </a:extLst>
          </p:cNvPr>
          <p:cNvPicPr>
            <a:picLocks noChangeAspect="1"/>
          </p:cNvPicPr>
          <p:nvPr/>
        </p:nvPicPr>
        <p:blipFill>
          <a:blip r:embed="rId3"/>
          <a:stretch>
            <a:fillRect/>
          </a:stretch>
        </p:blipFill>
        <p:spPr>
          <a:xfrm>
            <a:off x="8697433" y="1601861"/>
            <a:ext cx="2095500" cy="3228975"/>
          </a:xfrm>
          <a:prstGeom prst="rect">
            <a:avLst/>
          </a:prstGeom>
        </p:spPr>
      </p:pic>
      <p:sp>
        <p:nvSpPr>
          <p:cNvPr id="7" name="Прямоугольник 6">
            <a:extLst>
              <a:ext uri="{FF2B5EF4-FFF2-40B4-BE49-F238E27FC236}">
                <a16:creationId xmlns:a16="http://schemas.microsoft.com/office/drawing/2014/main" id="{670BE1E6-EA79-4129-BF19-1D12E14AE316}"/>
              </a:ext>
            </a:extLst>
          </p:cNvPr>
          <p:cNvSpPr/>
          <p:nvPr/>
        </p:nvSpPr>
        <p:spPr>
          <a:xfrm>
            <a:off x="7995684" y="4830836"/>
            <a:ext cx="3423683" cy="523220"/>
          </a:xfrm>
          <a:prstGeom prst="rect">
            <a:avLst/>
          </a:prstGeom>
        </p:spPr>
        <p:txBody>
          <a:bodyPr wrap="square">
            <a:spAutoFit/>
          </a:bodyPr>
          <a:lstStyle/>
          <a:p>
            <a:pPr algn="ctr"/>
            <a:r>
              <a:rPr lang="ru-RU" sz="1400" dirty="0"/>
              <a:t>Икона Святого благоверного князя Александра Невского</a:t>
            </a:r>
          </a:p>
        </p:txBody>
      </p:sp>
    </p:spTree>
    <p:extLst>
      <p:ext uri="{BB962C8B-B14F-4D97-AF65-F5344CB8AC3E}">
        <p14:creationId xmlns:p14="http://schemas.microsoft.com/office/powerpoint/2010/main" val="3220287018"/>
      </p:ext>
    </p:extLst>
  </p:cSld>
  <p:clrMapOvr>
    <a:masterClrMapping/>
  </p:clrMapOvr>
  <mc:AlternateContent xmlns:mc="http://schemas.openxmlformats.org/markup-compatibility/2006" xmlns:p14="http://schemas.microsoft.com/office/powerpoint/2010/main">
    <mc:Choice Requires="p14">
      <p:transition spd="slow" p14:dur="800" advTm="53056">
        <p:circle/>
      </p:transition>
    </mc:Choice>
    <mc:Fallback xmlns="">
      <p:transition spd="slow" advTm="53056">
        <p:circl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779</Words>
  <Application>Microsoft Office PowerPoint</Application>
  <PresentationFormat>Широкоэкранный</PresentationFormat>
  <Paragraphs>42</Paragraphs>
  <Slides>10</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10</vt:i4>
      </vt:variant>
    </vt:vector>
  </HeadingPairs>
  <TitlesOfParts>
    <vt:vector size="14" baseType="lpstr">
      <vt:lpstr>Arial</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Киселева Лилия Вячеславовна</dc:creator>
  <cp:lastModifiedBy>Ермилова Диана Борисовна</cp:lastModifiedBy>
  <cp:revision>18</cp:revision>
  <dcterms:created xsi:type="dcterms:W3CDTF">2020-06-02T09:42:04Z</dcterms:created>
  <dcterms:modified xsi:type="dcterms:W3CDTF">2020-06-03T20:31:22Z</dcterms:modified>
</cp:coreProperties>
</file>