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BE1"/>
          </a:solidFill>
        </a:fill>
      </a:tcStyle>
    </a:wholeTbl>
    <a:band2H>
      <a:tcTxStyle/>
      <a:tcStyle>
        <a:tcBdr/>
        <a:fill>
          <a:solidFill>
            <a:srgbClr val="E7EE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9CCCC"/>
          </a:solidFill>
        </a:fill>
      </a:tcStyle>
    </a:wholeTbl>
    <a:band2H>
      <a:tcTxStyle/>
      <a:tcStyle>
        <a:tcBdr/>
        <a:fill>
          <a:solidFill>
            <a:srgbClr val="F4E7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D0DA"/>
          </a:solidFill>
        </a:fill>
      </a:tcStyle>
    </a:wholeTbl>
    <a:band2H>
      <a:tcTxStyle/>
      <a:tcStyle>
        <a:tcBdr/>
        <a:fill>
          <a:solidFill>
            <a:srgbClr val="E8E9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2" name="Shape 17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5764575"/>
      </p:ext>
    </p:extLst>
  </p:cSld>
  <p:clrMap bg1="dk1" tx1="lt1" bg2="dk2" tx2="lt2" accent1="accent1" accent2="accent2" accent3="accent3" accent4="accent4" accent5="accent5" accent6="accent6" hlink="hlink" folHlink="folHlink"/>
  <p:notesStyle>
    <a:lvl1pPr latinLnBrk="0">
      <a:defRPr sz="1200">
        <a:solidFill>
          <a:srgbClr val="FFFFFF"/>
        </a:solidFill>
        <a:latin typeface="+mn-lt"/>
        <a:ea typeface="+mn-ea"/>
        <a:cs typeface="+mn-cs"/>
        <a:sym typeface="Times New Roman"/>
      </a:defRPr>
    </a:lvl1pPr>
    <a:lvl2pPr indent="228600" latinLnBrk="0">
      <a:defRPr sz="1200">
        <a:solidFill>
          <a:srgbClr val="FFFFFF"/>
        </a:solidFill>
        <a:latin typeface="+mn-lt"/>
        <a:ea typeface="+mn-ea"/>
        <a:cs typeface="+mn-cs"/>
        <a:sym typeface="Times New Roman"/>
      </a:defRPr>
    </a:lvl2pPr>
    <a:lvl3pPr indent="457200" latinLnBrk="0">
      <a:defRPr sz="1200">
        <a:solidFill>
          <a:srgbClr val="FFFFFF"/>
        </a:solidFill>
        <a:latin typeface="+mn-lt"/>
        <a:ea typeface="+mn-ea"/>
        <a:cs typeface="+mn-cs"/>
        <a:sym typeface="Times New Roman"/>
      </a:defRPr>
    </a:lvl3pPr>
    <a:lvl4pPr indent="685800" latinLnBrk="0">
      <a:defRPr sz="1200">
        <a:solidFill>
          <a:srgbClr val="FFFFFF"/>
        </a:solidFill>
        <a:latin typeface="+mn-lt"/>
        <a:ea typeface="+mn-ea"/>
        <a:cs typeface="+mn-cs"/>
        <a:sym typeface="Times New Roman"/>
      </a:defRPr>
    </a:lvl4pPr>
    <a:lvl5pPr indent="914400" latinLnBrk="0">
      <a:defRPr sz="1200">
        <a:solidFill>
          <a:srgbClr val="FFFFFF"/>
        </a:solidFill>
        <a:latin typeface="+mn-lt"/>
        <a:ea typeface="+mn-ea"/>
        <a:cs typeface="+mn-cs"/>
        <a:sym typeface="Times New Roman"/>
      </a:defRPr>
    </a:lvl5pPr>
    <a:lvl6pPr indent="1143000" latinLnBrk="0">
      <a:defRPr sz="1200">
        <a:solidFill>
          <a:srgbClr val="FFFFFF"/>
        </a:solidFill>
        <a:latin typeface="+mn-lt"/>
        <a:ea typeface="+mn-ea"/>
        <a:cs typeface="+mn-cs"/>
        <a:sym typeface="Times New Roman"/>
      </a:defRPr>
    </a:lvl6pPr>
    <a:lvl7pPr indent="1371600" latinLnBrk="0">
      <a:defRPr sz="1200">
        <a:solidFill>
          <a:srgbClr val="FFFFFF"/>
        </a:solidFill>
        <a:latin typeface="+mn-lt"/>
        <a:ea typeface="+mn-ea"/>
        <a:cs typeface="+mn-cs"/>
        <a:sym typeface="Times New Roman"/>
      </a:defRPr>
    </a:lvl7pPr>
    <a:lvl8pPr indent="1600200" latinLnBrk="0">
      <a:defRPr sz="1200">
        <a:solidFill>
          <a:srgbClr val="FFFFFF"/>
        </a:solidFill>
        <a:latin typeface="+mn-lt"/>
        <a:ea typeface="+mn-ea"/>
        <a:cs typeface="+mn-cs"/>
        <a:sym typeface="Times New Roman"/>
      </a:defRPr>
    </a:lvl8pPr>
    <a:lvl9pPr indent="1828800" latinLnBrk="0">
      <a:defRPr sz="1200">
        <a:solidFill>
          <a:srgbClr val="FFFFFF"/>
        </a:solidFill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31"/>
          <p:cNvSpPr/>
          <p:nvPr/>
        </p:nvSpPr>
        <p:spPr>
          <a:xfrm>
            <a:off x="-1" y="-2"/>
            <a:ext cx="365762" cy="685445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Прямоугольник 38"/>
          <p:cNvSpPr/>
          <p:nvPr/>
        </p:nvSpPr>
        <p:spPr>
          <a:xfrm>
            <a:off x="309557" y="680477"/>
            <a:ext cx="45721" cy="36576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" name="Прямоугольник 39"/>
          <p:cNvSpPr/>
          <p:nvPr/>
        </p:nvSpPr>
        <p:spPr>
          <a:xfrm>
            <a:off x="269072" y="680477"/>
            <a:ext cx="27433" cy="36576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Прямоугольник 40"/>
          <p:cNvSpPr/>
          <p:nvPr/>
        </p:nvSpPr>
        <p:spPr>
          <a:xfrm>
            <a:off x="248242" y="680477"/>
            <a:ext cx="12701" cy="36576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" name="Прямоугольник 41"/>
          <p:cNvSpPr/>
          <p:nvPr/>
        </p:nvSpPr>
        <p:spPr>
          <a:xfrm>
            <a:off x="219990" y="680477"/>
            <a:ext cx="12701" cy="36576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" name="Текст заголовка"/>
          <p:cNvSpPr>
            <a:spLocks noGrp="1"/>
          </p:cNvSpPr>
          <p:nvPr>
            <p:ph type="title"/>
          </p:nvPr>
        </p:nvSpPr>
        <p:spPr>
          <a:xfrm>
            <a:off x="914400" y="4343400"/>
            <a:ext cx="7772400" cy="1975105"/>
          </a:xfrm>
          <a:prstGeom prst="rect">
            <a:avLst/>
          </a:prstGeom>
        </p:spPr>
        <p:txBody>
          <a:bodyPr/>
          <a:lstStyle>
            <a:lvl1pPr marR="9144">
              <a:defRPr b="1" cap="all" spc="0"/>
            </a:lvl1pPr>
          </a:lstStyle>
          <a:p>
            <a:r>
              <a:t>Текст заголовка</a:t>
            </a:r>
          </a:p>
        </p:txBody>
      </p:sp>
      <p:sp>
        <p:nvSpPr>
          <p:cNvPr id="26" name="Уровень текста 1…"/>
          <p:cNvSpPr>
            <a:spLocks noGrp="1"/>
          </p:cNvSpPr>
          <p:nvPr>
            <p:ph type="body" sz="quarter" idx="1"/>
          </p:nvPr>
        </p:nvSpPr>
        <p:spPr>
          <a:xfrm>
            <a:off x="914400" y="2834639"/>
            <a:ext cx="7772400" cy="150876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ClrTx/>
              <a:buSzTx/>
              <a:buNone/>
              <a:defRPr sz="2000"/>
            </a:lvl1pPr>
            <a:lvl2pPr marL="0" indent="457200">
              <a:spcBef>
                <a:spcPts val="0"/>
              </a:spcBef>
              <a:buClrTx/>
              <a:buSzTx/>
              <a:buNone/>
              <a:defRPr sz="2000"/>
            </a:lvl2pPr>
            <a:lvl3pPr marL="0" indent="914400">
              <a:spcBef>
                <a:spcPts val="0"/>
              </a:spcBef>
              <a:buClrTx/>
              <a:buSzTx/>
              <a:buNone/>
              <a:defRPr sz="2000"/>
            </a:lvl3pPr>
            <a:lvl4pPr marL="0" indent="1371600">
              <a:spcBef>
                <a:spcPts val="0"/>
              </a:spcBef>
              <a:buClrTx/>
              <a:buSzTx/>
              <a:buNone/>
              <a:defRPr sz="2000"/>
            </a:lvl4pPr>
            <a:lvl5pPr marL="0" indent="1828800">
              <a:spcBef>
                <a:spcPts val="0"/>
              </a:spcBef>
              <a:buClrTx/>
              <a:buSzTx/>
              <a:buNone/>
              <a:defRPr sz="20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7" name="Прямоугольник 55"/>
          <p:cNvSpPr/>
          <p:nvPr/>
        </p:nvSpPr>
        <p:spPr>
          <a:xfrm>
            <a:off x="255291" y="5047393"/>
            <a:ext cx="73153" cy="169164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" name="Прямоугольник 64"/>
          <p:cNvSpPr/>
          <p:nvPr/>
        </p:nvSpPr>
        <p:spPr>
          <a:xfrm>
            <a:off x="255291" y="4796818"/>
            <a:ext cx="73153" cy="228601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Прямоугольник 65"/>
          <p:cNvSpPr/>
          <p:nvPr/>
        </p:nvSpPr>
        <p:spPr>
          <a:xfrm>
            <a:off x="255291" y="4637685"/>
            <a:ext cx="73153" cy="137161"/>
          </a:xfrm>
          <a:prstGeom prst="rect">
            <a:avLst/>
          </a:prstGeom>
          <a:solidFill>
            <a:srgbClr val="4F271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" name="Прямоугольник 66"/>
          <p:cNvSpPr/>
          <p:nvPr/>
        </p:nvSpPr>
        <p:spPr>
          <a:xfrm>
            <a:off x="255291" y="4542559"/>
            <a:ext cx="73153" cy="7315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Текст заголовка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55" name="Уровень текста 1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56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Текст заголовка"/>
          <p:cNvSpPr>
            <a:spLocks noGrp="1"/>
          </p:cNvSpPr>
          <p:nvPr>
            <p:ph type="title"/>
          </p:nvPr>
        </p:nvSpPr>
        <p:spPr>
          <a:xfrm>
            <a:off x="6629400" y="274639"/>
            <a:ext cx="1981200" cy="5851526"/>
          </a:xfrm>
          <a:prstGeom prst="rect">
            <a:avLst/>
          </a:prstGeom>
        </p:spPr>
        <p:txBody>
          <a:bodyPr anchor="ctr"/>
          <a:lstStyle/>
          <a:p>
            <a:r>
              <a:t>Текст заголовка</a:t>
            </a:r>
          </a:p>
        </p:txBody>
      </p:sp>
      <p:sp>
        <p:nvSpPr>
          <p:cNvPr id="164" name="Уровень текста 1…"/>
          <p:cNvSpPr>
            <a:spLocks noGrp="1"/>
          </p:cNvSpPr>
          <p:nvPr>
            <p:ph type="body" idx="1"/>
          </p:nvPr>
        </p:nvSpPr>
        <p:spPr>
          <a:xfrm>
            <a:off x="609600" y="274639"/>
            <a:ext cx="5867400" cy="5851526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65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екст заголовка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9" name="Уровень текста 1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Полилиния 13"/>
          <p:cNvSpPr/>
          <p:nvPr/>
        </p:nvSpPr>
        <p:spPr>
          <a:xfrm>
            <a:off x="4828952" y="2140688"/>
            <a:ext cx="4322137" cy="4724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5684" y="9755"/>
                </a:lnTo>
                <a:lnTo>
                  <a:pt x="21600" y="0"/>
                </a:lnTo>
                <a:lnTo>
                  <a:pt x="21600" y="348"/>
                </a:lnTo>
                <a:lnTo>
                  <a:pt x="5874" y="9915"/>
                </a:lnTo>
                <a:lnTo>
                  <a:pt x="379" y="21600"/>
                </a:lnTo>
                <a:close/>
              </a:path>
            </a:pathLst>
          </a:custGeom>
          <a:ln w="3175">
            <a:solidFill>
              <a:schemeClr val="accent2">
                <a:alpha val="52999"/>
              </a:schemeClr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" name="Полилиния 14"/>
          <p:cNvSpPr/>
          <p:nvPr/>
        </p:nvSpPr>
        <p:spPr>
          <a:xfrm>
            <a:off x="373965" y="-1"/>
            <a:ext cx="5514537" cy="66153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349"/>
                </a:moveTo>
                <a:lnTo>
                  <a:pt x="0" y="21600"/>
                </a:lnTo>
                <a:lnTo>
                  <a:pt x="21600" y="13814"/>
                </a:lnTo>
                <a:lnTo>
                  <a:pt x="17753" y="0"/>
                </a:lnTo>
                <a:lnTo>
                  <a:pt x="17458" y="0"/>
                </a:lnTo>
                <a:lnTo>
                  <a:pt x="21360" y="13704"/>
                </a:lnTo>
                <a:lnTo>
                  <a:pt x="0" y="21349"/>
                </a:lnTo>
                <a:close/>
              </a:path>
            </a:pathLst>
          </a:custGeom>
          <a:ln w="3175">
            <a:solidFill>
              <a:schemeClr val="accent2">
                <a:alpha val="52999"/>
              </a:schemeClr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" name="Полилиния 12"/>
          <p:cNvSpPr/>
          <p:nvPr/>
        </p:nvSpPr>
        <p:spPr>
          <a:xfrm rot="5236414">
            <a:off x="4462127" y="1483599"/>
            <a:ext cx="4114801" cy="1188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771"/>
                </a:lnTo>
                <a:lnTo>
                  <a:pt x="0" y="0"/>
                </a:lnTo>
                <a:close/>
              </a:path>
            </a:pathLst>
          </a:custGeom>
          <a:solidFill>
            <a:srgbClr val="6D423A">
              <a:alpha val="30000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" name="Полилиния 15"/>
          <p:cNvSpPr/>
          <p:nvPr/>
        </p:nvSpPr>
        <p:spPr>
          <a:xfrm>
            <a:off x="5943600" y="0"/>
            <a:ext cx="2743200" cy="426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00" y="0"/>
                </a:moveTo>
                <a:lnTo>
                  <a:pt x="21600" y="0"/>
                </a:lnTo>
                <a:lnTo>
                  <a:pt x="0" y="21600"/>
                </a:lnTo>
                <a:lnTo>
                  <a:pt x="13800" y="0"/>
                </a:lnTo>
                <a:close/>
              </a:path>
            </a:pathLst>
          </a:custGeom>
          <a:solidFill>
            <a:srgbClr val="704037">
              <a:alpha val="30000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" name="Полилиния 16"/>
          <p:cNvSpPr/>
          <p:nvPr/>
        </p:nvSpPr>
        <p:spPr>
          <a:xfrm>
            <a:off x="5943600" y="4267200"/>
            <a:ext cx="3200400" cy="1143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72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704037">
              <a:alpha val="30000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" name="Полилиния 17"/>
          <p:cNvSpPr/>
          <p:nvPr/>
        </p:nvSpPr>
        <p:spPr>
          <a:xfrm>
            <a:off x="5943600" y="0"/>
            <a:ext cx="1371600" cy="426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21600"/>
                </a:lnTo>
                <a:lnTo>
                  <a:pt x="19200" y="0"/>
                </a:lnTo>
                <a:lnTo>
                  <a:pt x="21600" y="0"/>
                </a:lnTo>
                <a:close/>
              </a:path>
            </a:pathLst>
          </a:custGeom>
          <a:solidFill>
            <a:srgbClr val="704037">
              <a:alpha val="30000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" name="Полилиния 18"/>
          <p:cNvSpPr/>
          <p:nvPr/>
        </p:nvSpPr>
        <p:spPr>
          <a:xfrm>
            <a:off x="5948362" y="4246562"/>
            <a:ext cx="2090738" cy="2611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65" y="21600"/>
                </a:moveTo>
                <a:lnTo>
                  <a:pt x="21600" y="21600"/>
                </a:lnTo>
                <a:lnTo>
                  <a:pt x="0" y="0"/>
                </a:lnTo>
                <a:lnTo>
                  <a:pt x="17565" y="21600"/>
                </a:lnTo>
                <a:close/>
              </a:path>
            </a:pathLst>
          </a:custGeom>
          <a:solidFill>
            <a:srgbClr val="704037">
              <a:alpha val="30000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" name="Полилиния 19"/>
          <p:cNvSpPr/>
          <p:nvPr/>
        </p:nvSpPr>
        <p:spPr>
          <a:xfrm>
            <a:off x="5943600" y="4267200"/>
            <a:ext cx="1600200" cy="2590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0"/>
                </a:lnTo>
                <a:lnTo>
                  <a:pt x="20571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704037">
              <a:alpha val="30000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" name="Полилиния 20"/>
          <p:cNvSpPr/>
          <p:nvPr/>
        </p:nvSpPr>
        <p:spPr>
          <a:xfrm>
            <a:off x="5943600" y="1371600"/>
            <a:ext cx="3200400" cy="2895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600" y="1705"/>
                </a:lnTo>
                <a:lnTo>
                  <a:pt x="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704037">
              <a:alpha val="30000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" name="Полилиния 21"/>
          <p:cNvSpPr/>
          <p:nvPr/>
        </p:nvSpPr>
        <p:spPr>
          <a:xfrm>
            <a:off x="5943600" y="1752600"/>
            <a:ext cx="3200400" cy="2514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21600"/>
                </a:lnTo>
                <a:lnTo>
                  <a:pt x="21600" y="655"/>
                </a:lnTo>
                <a:lnTo>
                  <a:pt x="21600" y="0"/>
                </a:lnTo>
                <a:close/>
              </a:path>
            </a:pathLst>
          </a:custGeom>
          <a:solidFill>
            <a:srgbClr val="704037">
              <a:alpha val="30000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" name="Полилиния 22"/>
          <p:cNvSpPr/>
          <p:nvPr/>
        </p:nvSpPr>
        <p:spPr>
          <a:xfrm>
            <a:off x="990600" y="4267200"/>
            <a:ext cx="4953000" cy="2590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0"/>
                </a:lnTo>
                <a:lnTo>
                  <a:pt x="7311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704037">
              <a:alpha val="30000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" name="Полилиния 23"/>
          <p:cNvSpPr/>
          <p:nvPr/>
        </p:nvSpPr>
        <p:spPr>
          <a:xfrm>
            <a:off x="533400" y="4267200"/>
            <a:ext cx="5334000" cy="2590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0"/>
                </a:lnTo>
                <a:lnTo>
                  <a:pt x="926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704037">
              <a:alpha val="30000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9" name="Полилиния 24"/>
          <p:cNvSpPr/>
          <p:nvPr/>
        </p:nvSpPr>
        <p:spPr>
          <a:xfrm>
            <a:off x="366823" y="2438400"/>
            <a:ext cx="5562601" cy="1828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7200"/>
                </a:lnTo>
                <a:lnTo>
                  <a:pt x="0" y="0"/>
                </a:lnTo>
                <a:close/>
              </a:path>
            </a:pathLst>
          </a:custGeom>
          <a:solidFill>
            <a:srgbClr val="704037">
              <a:alpha val="30000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" name="Полилиния 25"/>
          <p:cNvSpPr/>
          <p:nvPr/>
        </p:nvSpPr>
        <p:spPr>
          <a:xfrm>
            <a:off x="366823" y="2133600"/>
            <a:ext cx="5638801" cy="2133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771"/>
                </a:lnTo>
                <a:lnTo>
                  <a:pt x="0" y="0"/>
                </a:lnTo>
                <a:close/>
              </a:path>
            </a:pathLst>
          </a:custGeom>
          <a:solidFill>
            <a:srgbClr val="704037">
              <a:alpha val="30000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" name="Полилиния 26"/>
          <p:cNvSpPr/>
          <p:nvPr/>
        </p:nvSpPr>
        <p:spPr>
          <a:xfrm>
            <a:off x="4572000" y="4267200"/>
            <a:ext cx="1371600" cy="2590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400" y="21600"/>
                </a:lnTo>
                <a:lnTo>
                  <a:pt x="21600" y="0"/>
                </a:lnTo>
                <a:lnTo>
                  <a:pt x="0" y="21600"/>
                </a:lnTo>
                <a:close/>
              </a:path>
            </a:pathLst>
          </a:custGeom>
          <a:solidFill>
            <a:srgbClr val="6D423A">
              <a:alpha val="30000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" name="Уровень текста 1…"/>
          <p:cNvSpPr>
            <a:spLocks noGrp="1"/>
          </p:cNvSpPr>
          <p:nvPr>
            <p:ph type="body" sz="quarter" idx="1"/>
          </p:nvPr>
        </p:nvSpPr>
        <p:spPr>
          <a:xfrm>
            <a:off x="706902" y="1351671"/>
            <a:ext cx="5718048" cy="977487"/>
          </a:xfrm>
          <a:prstGeom prst="rect">
            <a:avLst/>
          </a:prstGeom>
        </p:spPr>
        <p:txBody>
          <a:bodyPr lIns="0" tIns="0" rIns="0" bIns="0"/>
          <a:lstStyle>
            <a:lvl1pPr marL="0" indent="54864">
              <a:buClrTx/>
              <a:buSzTx/>
              <a:buNone/>
              <a:defRPr sz="2000"/>
            </a:lvl1pPr>
            <a:lvl2pPr marL="0" indent="454913">
              <a:buClrTx/>
              <a:buSzTx/>
              <a:buNone/>
              <a:defRPr sz="2000"/>
            </a:lvl2pPr>
            <a:lvl3pPr marL="0" indent="768096">
              <a:buClrTx/>
              <a:buSzTx/>
              <a:buNone/>
              <a:defRPr sz="2000"/>
            </a:lvl3pPr>
            <a:lvl4pPr marL="0" indent="1033272">
              <a:buClrTx/>
              <a:buSzTx/>
              <a:buNone/>
              <a:defRPr sz="2000"/>
            </a:lvl4pPr>
            <a:lvl5pPr marL="0" indent="1271016">
              <a:buClrTx/>
              <a:buSzTx/>
              <a:buNone/>
              <a:defRPr sz="20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3" name="Прямоугольник 6"/>
          <p:cNvSpPr/>
          <p:nvPr/>
        </p:nvSpPr>
        <p:spPr>
          <a:xfrm>
            <a:off x="363160" y="402263"/>
            <a:ext cx="8503920" cy="886266"/>
          </a:xfrm>
          <a:prstGeom prst="rect">
            <a:avLst/>
          </a:prstGeom>
          <a:solidFill>
            <a:srgbClr val="6D423A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" name="Текст заголовка"/>
          <p:cNvSpPr>
            <a:spLocks noGrp="1"/>
          </p:cNvSpPr>
          <p:nvPr>
            <p:ph type="title"/>
          </p:nvPr>
        </p:nvSpPr>
        <p:spPr>
          <a:xfrm>
            <a:off x="706902" y="512063"/>
            <a:ext cx="8156448" cy="777242"/>
          </a:xfrm>
          <a:prstGeom prst="rect">
            <a:avLst/>
          </a:prstGeom>
        </p:spPr>
        <p:txBody>
          <a:bodyPr/>
          <a:lstStyle>
            <a:lvl1pPr>
              <a:defRPr sz="3800" spc="-150"/>
            </a:lvl1pPr>
          </a:lstStyle>
          <a:p>
            <a:r>
              <a:t>Текст заголовка</a:t>
            </a:r>
          </a:p>
        </p:txBody>
      </p:sp>
      <p:sp>
        <p:nvSpPr>
          <p:cNvPr id="65" name="Прямоугольник 7"/>
          <p:cNvSpPr/>
          <p:nvPr/>
        </p:nvSpPr>
        <p:spPr>
          <a:xfrm flipH="1">
            <a:off x="371538" y="680477"/>
            <a:ext cx="27433" cy="36576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" name="Прямоугольник 8"/>
          <p:cNvSpPr/>
          <p:nvPr/>
        </p:nvSpPr>
        <p:spPr>
          <a:xfrm flipH="1">
            <a:off x="411109" y="680477"/>
            <a:ext cx="27433" cy="36576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" name="Прямоугольник 9"/>
          <p:cNvSpPr/>
          <p:nvPr/>
        </p:nvSpPr>
        <p:spPr>
          <a:xfrm flipH="1">
            <a:off x="446672" y="680477"/>
            <a:ext cx="12701" cy="36576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" name="Прямоугольник 10"/>
          <p:cNvSpPr/>
          <p:nvPr/>
        </p:nvSpPr>
        <p:spPr>
          <a:xfrm flipH="1">
            <a:off x="474924" y="680477"/>
            <a:ext cx="12701" cy="36576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9" name="Прямоугольник 11"/>
          <p:cNvSpPr/>
          <p:nvPr/>
        </p:nvSpPr>
        <p:spPr>
          <a:xfrm>
            <a:off x="500477" y="680477"/>
            <a:ext cx="36577" cy="36576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0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Текст заголовка"/>
          <p:cNvSpPr>
            <a:spLocks noGrp="1"/>
          </p:cNvSpPr>
          <p:nvPr>
            <p:ph type="title"/>
          </p:nvPr>
        </p:nvSpPr>
        <p:spPr>
          <a:xfrm>
            <a:off x="457200" y="512063"/>
            <a:ext cx="8229600" cy="914401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78" name="Уровень текста 1…"/>
          <p:cNvSpPr>
            <a:spLocks noGrp="1"/>
          </p:cNvSpPr>
          <p:nvPr>
            <p:ph type="body" sz="half" idx="1"/>
          </p:nvPr>
        </p:nvSpPr>
        <p:spPr>
          <a:xfrm>
            <a:off x="464343" y="1770501"/>
            <a:ext cx="40386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788288" indent="-333375">
              <a:defRPr sz="2800"/>
            </a:lvl2pPr>
            <a:lvl3pPr marL="1088136" indent="-320039">
              <a:defRPr sz="2800"/>
            </a:lvl3pPr>
            <a:lvl4pPr marL="1388872" indent="-355600">
              <a:defRPr sz="2800"/>
            </a:lvl4pPr>
            <a:lvl5pPr marL="1598167" indent="-327151">
              <a:defRPr sz="2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9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rgbClr val="6D423A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7" name="Текст заголовка"/>
          <p:cNvSpPr>
            <a:spLocks noGrp="1"/>
          </p:cNvSpPr>
          <p:nvPr>
            <p:ph type="title"/>
          </p:nvPr>
        </p:nvSpPr>
        <p:spPr>
          <a:xfrm>
            <a:off x="504823" y="512063"/>
            <a:ext cx="7772401" cy="914401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88" name="Уровень текста 1…"/>
          <p:cNvSpPr>
            <a:spLocks noGrp="1"/>
          </p:cNvSpPr>
          <p:nvPr>
            <p:ph type="body" sz="quarter" idx="1"/>
          </p:nvPr>
        </p:nvSpPr>
        <p:spPr>
          <a:xfrm>
            <a:off x="457200" y="1809750"/>
            <a:ext cx="4040188" cy="639763"/>
          </a:xfrm>
          <a:prstGeom prst="rect">
            <a:avLst/>
          </a:prstGeom>
        </p:spPr>
        <p:txBody>
          <a:bodyPr anchor="ctr"/>
          <a:lstStyle>
            <a:lvl1pPr marL="0" indent="73152">
              <a:buClrTx/>
              <a:buSzTx/>
              <a:buNone/>
              <a:defRPr sz="2400" b="1">
                <a:solidFill>
                  <a:schemeClr val="accent2"/>
                </a:solidFill>
              </a:defRPr>
            </a:lvl1pPr>
            <a:lvl2pPr marL="0" indent="454913">
              <a:buClrTx/>
              <a:buSzTx/>
              <a:buNone/>
              <a:defRPr sz="2400" b="1">
                <a:solidFill>
                  <a:schemeClr val="accent2"/>
                </a:solidFill>
              </a:defRPr>
            </a:lvl2pPr>
            <a:lvl3pPr marL="0" indent="768096">
              <a:buClrTx/>
              <a:buSzTx/>
              <a:buNone/>
              <a:defRPr sz="2400" b="1">
                <a:solidFill>
                  <a:schemeClr val="accent2"/>
                </a:solidFill>
              </a:defRPr>
            </a:lvl3pPr>
            <a:lvl4pPr marL="0" indent="1033272">
              <a:buClrTx/>
              <a:buSzTx/>
              <a:buNone/>
              <a:defRPr sz="2400" b="1">
                <a:solidFill>
                  <a:schemeClr val="accent2"/>
                </a:solidFill>
              </a:defRPr>
            </a:lvl4pPr>
            <a:lvl5pPr marL="0" indent="1271016">
              <a:buClrTx/>
              <a:buSzTx/>
              <a:buNone/>
              <a:defRPr sz="2400" b="1">
                <a:solidFill>
                  <a:schemeClr val="accent2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9" name="Текст 3"/>
          <p:cNvSpPr>
            <a:spLocks noGrp="1"/>
          </p:cNvSpPr>
          <p:nvPr>
            <p:ph type="body" sz="quarter" idx="13"/>
          </p:nvPr>
        </p:nvSpPr>
        <p:spPr>
          <a:xfrm>
            <a:off x="4645025" y="1809750"/>
            <a:ext cx="4041775" cy="639763"/>
          </a:xfrm>
          <a:prstGeom prst="rect">
            <a:avLst/>
          </a:prstGeom>
        </p:spPr>
        <p:txBody>
          <a:bodyPr anchor="ctr"/>
          <a:lstStyle/>
          <a:p>
            <a:pPr marL="0" indent="73152">
              <a:buClrTx/>
              <a:buSzTx/>
              <a:buNone/>
              <a:defRPr sz="2400" b="1">
                <a:solidFill>
                  <a:schemeClr val="accent2"/>
                </a:solidFill>
              </a:defRPr>
            </a:pPr>
            <a:endParaRPr/>
          </a:p>
        </p:txBody>
      </p:sp>
      <p:sp>
        <p:nvSpPr>
          <p:cNvPr id="90" name="Прямоугольник 15"/>
          <p:cNvSpPr/>
          <p:nvPr/>
        </p:nvSpPr>
        <p:spPr>
          <a:xfrm>
            <a:off x="87790" y="680477"/>
            <a:ext cx="45721" cy="365761"/>
          </a:xfrm>
          <a:prstGeom prst="rect">
            <a:avLst/>
          </a:prstGeom>
          <a:solidFill>
            <a:srgbClr val="4F271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1" name="Прямоугольник 16"/>
          <p:cNvSpPr/>
          <p:nvPr/>
        </p:nvSpPr>
        <p:spPr>
          <a:xfrm>
            <a:off x="47305" y="680477"/>
            <a:ext cx="27432" cy="365761"/>
          </a:xfrm>
          <a:prstGeom prst="rect">
            <a:avLst/>
          </a:prstGeom>
          <a:solidFill>
            <a:srgbClr val="4F271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2" name="Прямоугольник 17"/>
          <p:cNvSpPr/>
          <p:nvPr/>
        </p:nvSpPr>
        <p:spPr>
          <a:xfrm>
            <a:off x="26473" y="680477"/>
            <a:ext cx="12701" cy="365761"/>
          </a:xfrm>
          <a:prstGeom prst="rect">
            <a:avLst/>
          </a:prstGeom>
          <a:solidFill>
            <a:srgbClr val="4F271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3" name="Прямоугольник 18"/>
          <p:cNvSpPr/>
          <p:nvPr/>
        </p:nvSpPr>
        <p:spPr>
          <a:xfrm>
            <a:off x="-1779" y="680477"/>
            <a:ext cx="12701" cy="365761"/>
          </a:xfrm>
          <a:prstGeom prst="rect">
            <a:avLst/>
          </a:prstGeom>
          <a:solidFill>
            <a:srgbClr val="4F271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4" name="Прямоугольник 19"/>
          <p:cNvSpPr/>
          <p:nvPr/>
        </p:nvSpPr>
        <p:spPr>
          <a:xfrm flipH="1">
            <a:off x="149770" y="680477"/>
            <a:ext cx="27432" cy="365761"/>
          </a:xfrm>
          <a:prstGeom prst="rect">
            <a:avLst/>
          </a:prstGeom>
          <a:solidFill>
            <a:srgbClr val="4F271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5" name="Прямоугольник 20"/>
          <p:cNvSpPr/>
          <p:nvPr/>
        </p:nvSpPr>
        <p:spPr>
          <a:xfrm flipH="1">
            <a:off x="189340" y="680477"/>
            <a:ext cx="27433" cy="365761"/>
          </a:xfrm>
          <a:prstGeom prst="rect">
            <a:avLst/>
          </a:prstGeom>
          <a:solidFill>
            <a:srgbClr val="4F271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6" name="Прямоугольник 21"/>
          <p:cNvSpPr/>
          <p:nvPr/>
        </p:nvSpPr>
        <p:spPr>
          <a:xfrm flipH="1">
            <a:off x="224904" y="680477"/>
            <a:ext cx="12701" cy="365761"/>
          </a:xfrm>
          <a:prstGeom prst="rect">
            <a:avLst/>
          </a:prstGeom>
          <a:solidFill>
            <a:srgbClr val="4F271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7" name="Прямоугольник 28"/>
          <p:cNvSpPr/>
          <p:nvPr/>
        </p:nvSpPr>
        <p:spPr>
          <a:xfrm flipH="1">
            <a:off x="253156" y="680477"/>
            <a:ext cx="12701" cy="365761"/>
          </a:xfrm>
          <a:prstGeom prst="rect">
            <a:avLst/>
          </a:prstGeom>
          <a:solidFill>
            <a:srgbClr val="4F271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8" name="Прямоугольник 29"/>
          <p:cNvSpPr/>
          <p:nvPr/>
        </p:nvSpPr>
        <p:spPr>
          <a:xfrm>
            <a:off x="278709" y="680477"/>
            <a:ext cx="36577" cy="365761"/>
          </a:xfrm>
          <a:prstGeom prst="rect">
            <a:avLst/>
          </a:prstGeom>
          <a:solidFill>
            <a:srgbClr val="4F271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9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Текст заголовка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07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Текст заголовка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  <a:prstGeom prst="rect">
            <a:avLst/>
          </a:prstGeom>
        </p:spPr>
        <p:txBody>
          <a:bodyPr anchor="ctr"/>
          <a:lstStyle>
            <a:lvl1pPr>
              <a:defRPr sz="3600"/>
            </a:lvl1pPr>
          </a:lstStyle>
          <a:p>
            <a:r>
              <a:t>Текст заголовка</a:t>
            </a:r>
          </a:p>
        </p:txBody>
      </p:sp>
      <p:sp>
        <p:nvSpPr>
          <p:cNvPr id="122" name="Уровень текста 1…"/>
          <p:cNvSpPr>
            <a:spLocks noGrp="1"/>
          </p:cNvSpPr>
          <p:nvPr>
            <p:ph type="body" sz="quarter" idx="1"/>
          </p:nvPr>
        </p:nvSpPr>
        <p:spPr>
          <a:xfrm>
            <a:off x="685800" y="1435100"/>
            <a:ext cx="2514600" cy="4572000"/>
          </a:xfrm>
          <a:prstGeom prst="rect">
            <a:avLst/>
          </a:prstGeom>
        </p:spPr>
        <p:txBody>
          <a:bodyPr/>
          <a:lstStyle>
            <a:lvl1pPr marL="0" indent="54864">
              <a:buClrTx/>
              <a:buSzTx/>
              <a:buNone/>
              <a:defRPr sz="1800"/>
            </a:lvl1pPr>
            <a:lvl2pPr marL="0" indent="454913">
              <a:buClrTx/>
              <a:buSzTx/>
              <a:buNone/>
              <a:defRPr sz="1800"/>
            </a:lvl2pPr>
            <a:lvl3pPr marL="0" indent="768096">
              <a:buClrTx/>
              <a:buSzTx/>
              <a:buNone/>
              <a:defRPr sz="1800"/>
            </a:lvl3pPr>
            <a:lvl4pPr marL="0" indent="1033272">
              <a:buClrTx/>
              <a:buSzTx/>
              <a:buNone/>
              <a:defRPr sz="1800"/>
            </a:lvl4pPr>
            <a:lvl5pPr marL="0" indent="1271016">
              <a:buClrTx/>
              <a:buSzTx/>
              <a:buNone/>
              <a:defRPr sz="1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23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Прямоугольник 7"/>
          <p:cNvSpPr/>
          <p:nvPr/>
        </p:nvSpPr>
        <p:spPr>
          <a:xfrm>
            <a:off x="368031" y="0"/>
            <a:ext cx="8778242" cy="1878036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1" name="Прямая соединительная линия 8"/>
          <p:cNvSpPr/>
          <p:nvPr/>
        </p:nvSpPr>
        <p:spPr>
          <a:xfrm>
            <a:off x="363194" y="1886298"/>
            <a:ext cx="8782624" cy="1"/>
          </a:xfrm>
          <a:prstGeom prst="line">
            <a:avLst/>
          </a:prstGeom>
          <a:ln w="1905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35" name="Группа 9"/>
          <p:cNvGrpSpPr/>
          <p:nvPr/>
        </p:nvGrpSpPr>
        <p:grpSpPr>
          <a:xfrm>
            <a:off x="8516729" y="1217051"/>
            <a:ext cx="128466" cy="132764"/>
            <a:chOff x="0" y="0"/>
            <a:chExt cx="128465" cy="132762"/>
          </a:xfrm>
        </p:grpSpPr>
        <p:sp>
          <p:nvSpPr>
            <p:cNvPr id="132" name="Прямая соединительная линия 14"/>
            <p:cNvSpPr/>
            <p:nvPr/>
          </p:nvSpPr>
          <p:spPr>
            <a:xfrm>
              <a:off x="55859" y="-1"/>
              <a:ext cx="72607" cy="66007"/>
            </a:xfrm>
            <a:prstGeom prst="line">
              <a:avLst/>
            </a:prstGeom>
            <a:noFill/>
            <a:ln w="25400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3" name="Прямая соединительная линия 15"/>
            <p:cNvSpPr/>
            <p:nvPr/>
          </p:nvSpPr>
          <p:spPr>
            <a:xfrm flipV="1">
              <a:off x="-1" y="66008"/>
              <a:ext cx="103162" cy="351"/>
            </a:xfrm>
            <a:prstGeom prst="line">
              <a:avLst/>
            </a:prstGeom>
            <a:noFill/>
            <a:ln w="25400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4" name="Прямая соединительная линия 16"/>
            <p:cNvSpPr/>
            <p:nvPr/>
          </p:nvSpPr>
          <p:spPr>
            <a:xfrm flipV="1">
              <a:off x="55858" y="65252"/>
              <a:ext cx="72607" cy="67511"/>
            </a:xfrm>
            <a:prstGeom prst="line">
              <a:avLst/>
            </a:prstGeom>
            <a:noFill/>
            <a:ln w="25400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36" name="Текст заголовка"/>
          <p:cNvSpPr>
            <a:spLocks noGrp="1"/>
          </p:cNvSpPr>
          <p:nvPr>
            <p:ph type="title"/>
          </p:nvPr>
        </p:nvSpPr>
        <p:spPr>
          <a:xfrm>
            <a:off x="914400" y="441251"/>
            <a:ext cx="6858000" cy="701749"/>
          </a:xfrm>
          <a:prstGeom prst="rect">
            <a:avLst/>
          </a:prstGeom>
        </p:spPr>
        <p:txBody>
          <a:bodyPr anchor="b"/>
          <a:lstStyle>
            <a:lvl1pPr>
              <a:defRPr sz="2100"/>
            </a:lvl1pPr>
          </a:lstStyle>
          <a:p>
            <a:r>
              <a:t>Текст заголовка</a:t>
            </a:r>
          </a:p>
        </p:txBody>
      </p:sp>
      <p:sp>
        <p:nvSpPr>
          <p:cNvPr id="137" name="Рисунок 2"/>
          <p:cNvSpPr>
            <a:spLocks noGrp="1"/>
          </p:cNvSpPr>
          <p:nvPr>
            <p:ph type="pic" idx="13"/>
          </p:nvPr>
        </p:nvSpPr>
        <p:spPr>
          <a:xfrm>
            <a:off x="368031" y="1893780"/>
            <a:ext cx="8778242" cy="496014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38" name="Уровень текста 1…"/>
          <p:cNvSpPr>
            <a:spLocks noGrp="1"/>
          </p:cNvSpPr>
          <p:nvPr>
            <p:ph type="body" sz="quarter" idx="1"/>
          </p:nvPr>
        </p:nvSpPr>
        <p:spPr>
          <a:xfrm>
            <a:off x="914400" y="1150144"/>
            <a:ext cx="6858000" cy="685801"/>
          </a:xfrm>
          <a:prstGeom prst="rect">
            <a:avLst/>
          </a:prstGeom>
        </p:spPr>
        <p:txBody>
          <a:bodyPr/>
          <a:lstStyle>
            <a:lvl1pPr marL="0" indent="27432">
              <a:spcBef>
                <a:spcPts val="0"/>
              </a:spcBef>
              <a:buClrTx/>
              <a:buSzTx/>
              <a:buNone/>
              <a:defRPr sz="1400"/>
            </a:lvl1pPr>
            <a:lvl2pPr marL="788288" indent="-333375">
              <a:spcBef>
                <a:spcPts val="0"/>
              </a:spcBef>
              <a:buClrTx/>
              <a:defRPr sz="1400"/>
            </a:lvl2pPr>
            <a:lvl3pPr marL="1088136" indent="-320039">
              <a:spcBef>
                <a:spcPts val="0"/>
              </a:spcBef>
              <a:buClrTx/>
              <a:defRPr sz="1400"/>
            </a:lvl3pPr>
            <a:lvl4pPr marL="1388872" indent="-355600">
              <a:spcBef>
                <a:spcPts val="0"/>
              </a:spcBef>
              <a:buClrTx/>
              <a:defRPr sz="1400"/>
            </a:lvl4pPr>
            <a:lvl5pPr marL="1598167" indent="-327151">
              <a:spcBef>
                <a:spcPts val="0"/>
              </a:spcBef>
              <a:buClrTx/>
              <a:defRPr sz="1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grpSp>
        <p:nvGrpSpPr>
          <p:cNvPr id="142" name="Группа 13"/>
          <p:cNvGrpSpPr/>
          <p:nvPr/>
        </p:nvGrpSpPr>
        <p:grpSpPr>
          <a:xfrm>
            <a:off x="8669129" y="1369451"/>
            <a:ext cx="128466" cy="132764"/>
            <a:chOff x="0" y="0"/>
            <a:chExt cx="128465" cy="132762"/>
          </a:xfrm>
        </p:grpSpPr>
        <p:sp>
          <p:nvSpPr>
            <p:cNvPr id="139" name="Прямая соединительная линия 10"/>
            <p:cNvSpPr/>
            <p:nvPr/>
          </p:nvSpPr>
          <p:spPr>
            <a:xfrm>
              <a:off x="55859" y="-1"/>
              <a:ext cx="72607" cy="66007"/>
            </a:xfrm>
            <a:prstGeom prst="line">
              <a:avLst/>
            </a:prstGeom>
            <a:noFill/>
            <a:ln w="25400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0" name="Прямая соединительная линия 11"/>
            <p:cNvSpPr/>
            <p:nvPr/>
          </p:nvSpPr>
          <p:spPr>
            <a:xfrm flipV="1">
              <a:off x="-1" y="66008"/>
              <a:ext cx="103162" cy="351"/>
            </a:xfrm>
            <a:prstGeom prst="line">
              <a:avLst/>
            </a:prstGeom>
            <a:noFill/>
            <a:ln w="25400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1" name="Прямая соединительная линия 12"/>
            <p:cNvSpPr/>
            <p:nvPr/>
          </p:nvSpPr>
          <p:spPr>
            <a:xfrm flipV="1">
              <a:off x="55858" y="65252"/>
              <a:ext cx="72607" cy="67511"/>
            </a:xfrm>
            <a:prstGeom prst="line">
              <a:avLst/>
            </a:prstGeom>
            <a:noFill/>
            <a:ln w="25400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146" name="Группа 17"/>
          <p:cNvGrpSpPr/>
          <p:nvPr/>
        </p:nvGrpSpPr>
        <p:grpSpPr>
          <a:xfrm>
            <a:off x="8322236" y="1472614"/>
            <a:ext cx="128466" cy="132764"/>
            <a:chOff x="0" y="0"/>
            <a:chExt cx="128465" cy="132762"/>
          </a:xfrm>
        </p:grpSpPr>
        <p:sp>
          <p:nvSpPr>
            <p:cNvPr id="143" name="Прямая соединительная линия 18"/>
            <p:cNvSpPr/>
            <p:nvPr/>
          </p:nvSpPr>
          <p:spPr>
            <a:xfrm>
              <a:off x="55859" y="-1"/>
              <a:ext cx="72607" cy="66007"/>
            </a:xfrm>
            <a:prstGeom prst="line">
              <a:avLst/>
            </a:prstGeom>
            <a:noFill/>
            <a:ln w="25400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4" name="Прямая соединительная линия 19"/>
            <p:cNvSpPr/>
            <p:nvPr/>
          </p:nvSpPr>
          <p:spPr>
            <a:xfrm flipV="1">
              <a:off x="-1" y="66008"/>
              <a:ext cx="103162" cy="351"/>
            </a:xfrm>
            <a:prstGeom prst="line">
              <a:avLst/>
            </a:prstGeom>
            <a:noFill/>
            <a:ln w="25400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5" name="Прямая соединительная линия 20"/>
            <p:cNvSpPr/>
            <p:nvPr/>
          </p:nvSpPr>
          <p:spPr>
            <a:xfrm flipV="1">
              <a:off x="55858" y="65252"/>
              <a:ext cx="72607" cy="67511"/>
            </a:xfrm>
            <a:prstGeom prst="line">
              <a:avLst/>
            </a:prstGeom>
            <a:noFill/>
            <a:ln w="25400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47" name="Номер слайда"/>
          <p:cNvSpPr>
            <a:spLocks noGrp="1"/>
          </p:cNvSpPr>
          <p:nvPr>
            <p:ph type="sldNum" sz="quarter" idx="2"/>
          </p:nvPr>
        </p:nvSpPr>
        <p:spPr>
          <a:xfrm>
            <a:off x="8610600" y="145158"/>
            <a:ext cx="256540" cy="27546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64999">
              <a:srgbClr val="000000"/>
            </a:gs>
            <a:gs pos="100000">
              <a:srgbClr val="945147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/>
          <p:nvPr/>
        </p:nvSpPr>
        <p:spPr>
          <a:xfrm>
            <a:off x="-1" y="-2"/>
            <a:ext cx="365762" cy="685445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Прямоугольник 7"/>
          <p:cNvSpPr/>
          <p:nvPr/>
        </p:nvSpPr>
        <p:spPr>
          <a:xfrm>
            <a:off x="255291" y="5047393"/>
            <a:ext cx="73153" cy="169164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Прямоугольник 8"/>
          <p:cNvSpPr/>
          <p:nvPr/>
        </p:nvSpPr>
        <p:spPr>
          <a:xfrm>
            <a:off x="255291" y="4796818"/>
            <a:ext cx="73153" cy="228601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Прямоугольник 9"/>
          <p:cNvSpPr/>
          <p:nvPr/>
        </p:nvSpPr>
        <p:spPr>
          <a:xfrm>
            <a:off x="255291" y="4637685"/>
            <a:ext cx="73153" cy="137161"/>
          </a:xfrm>
          <a:prstGeom prst="rect">
            <a:avLst/>
          </a:prstGeom>
          <a:solidFill>
            <a:srgbClr val="4F271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Прямоугольник 10"/>
          <p:cNvSpPr/>
          <p:nvPr/>
        </p:nvSpPr>
        <p:spPr>
          <a:xfrm>
            <a:off x="255291" y="4542559"/>
            <a:ext cx="73153" cy="7315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Прямоугольник 11"/>
          <p:cNvSpPr/>
          <p:nvPr/>
        </p:nvSpPr>
        <p:spPr>
          <a:xfrm>
            <a:off x="309557" y="680477"/>
            <a:ext cx="45721" cy="36576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Прямоугольник 14"/>
          <p:cNvSpPr/>
          <p:nvPr/>
        </p:nvSpPr>
        <p:spPr>
          <a:xfrm>
            <a:off x="269072" y="680477"/>
            <a:ext cx="27433" cy="36576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" name="Прямоугольник 15"/>
          <p:cNvSpPr/>
          <p:nvPr/>
        </p:nvSpPr>
        <p:spPr>
          <a:xfrm>
            <a:off x="248242" y="680477"/>
            <a:ext cx="12701" cy="36576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Прямоугольник 16"/>
          <p:cNvSpPr/>
          <p:nvPr/>
        </p:nvSpPr>
        <p:spPr>
          <a:xfrm>
            <a:off x="219990" y="680477"/>
            <a:ext cx="12701" cy="36576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" name="Текст заголовка"/>
          <p:cNvSpPr>
            <a:spLocks noGrp="1"/>
          </p:cNvSpPr>
          <p:nvPr>
            <p:ph type="title"/>
          </p:nvPr>
        </p:nvSpPr>
        <p:spPr>
          <a:xfrm>
            <a:off x="914400" y="512063"/>
            <a:ext cx="7772400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>
            <a:spLocks noGrp="1"/>
          </p:cNvSpPr>
          <p:nvPr>
            <p:ph type="body" idx="1"/>
          </p:nvPr>
        </p:nvSpPr>
        <p:spPr>
          <a:xfrm>
            <a:off x="914400" y="1783559"/>
            <a:ext cx="7772400" cy="457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Номер слайда"/>
          <p:cNvSpPr>
            <a:spLocks noGrp="1"/>
          </p:cNvSpPr>
          <p:nvPr>
            <p:ph type="sldNum" sz="quarter" idx="2"/>
          </p:nvPr>
        </p:nvSpPr>
        <p:spPr>
          <a:xfrm>
            <a:off x="8610600" y="6506334"/>
            <a:ext cx="256540" cy="27546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>
              <a:defRPr sz="1200">
                <a:solidFill>
                  <a:srgbClr val="E7DEC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F6E4BA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F6E4BA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F6E4BA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F6E4BA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F6E4BA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F6E4BA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F6E4BA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F6E4BA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F6E4BA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41148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7DEC9"/>
        </a:buClr>
        <a:buSzPct val="95000"/>
        <a:buFontTx/>
        <a:buChar char="▪"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Times New Roman"/>
        </a:defRPr>
      </a:lvl1pPr>
      <a:lvl2pPr marL="784625" marR="0" indent="-32971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7DEC9"/>
        </a:buClr>
        <a:buSzPct val="90000"/>
        <a:buFontTx/>
        <a:buChar char="▫"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Times New Roman"/>
        </a:defRPr>
      </a:lvl2pPr>
      <a:lvl3pPr marL="1053846" marR="0" indent="-28575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7DEC9"/>
        </a:buClr>
        <a:buSzPct val="100000"/>
        <a:buFontTx/>
        <a:buChar char="◾"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Times New Roman"/>
        </a:defRPr>
      </a:lvl3pPr>
      <a:lvl4pPr marL="1344999" marR="0" indent="-311727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7DEC9"/>
        </a:buClr>
        <a:buSzPct val="100000"/>
        <a:buFontTx/>
        <a:buChar char="•"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Times New Roman"/>
        </a:defRPr>
      </a:lvl4pPr>
      <a:lvl5pPr marL="1586483" marR="0" indent="-315467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7DEC9"/>
        </a:buClr>
        <a:buSzPct val="100000"/>
        <a:buFontTx/>
        <a:buChar char="●"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Times New Roman"/>
        </a:defRPr>
      </a:lvl5pPr>
      <a:lvl6pPr marL="1850135" marR="0" indent="-35051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7DEC9"/>
        </a:buClr>
        <a:buSzPct val="100000"/>
        <a:buFontTx/>
        <a:buChar char="●"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Times New Roman"/>
        </a:defRPr>
      </a:lvl6pPr>
      <a:lvl7pPr marL="2061971" marR="0" indent="-34289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7DEC9"/>
        </a:buClr>
        <a:buSzPct val="100000"/>
        <a:buFontTx/>
        <a:buChar char="●"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Times New Roman"/>
        </a:defRPr>
      </a:lvl7pPr>
      <a:lvl8pPr marL="2253995" marR="0" indent="-34289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7DEC9"/>
        </a:buClr>
        <a:buSzPct val="100000"/>
        <a:buFontTx/>
        <a:buChar char="●"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Times New Roman"/>
        </a:defRPr>
      </a:lvl8pPr>
      <a:lvl9pPr marL="2446019" marR="0" indent="-34289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7DEC9"/>
        </a:buClr>
        <a:buSzPct val="100000"/>
        <a:buFontTx/>
        <a:buChar char="●"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Заголовок 1"/>
          <p:cNvSpPr>
            <a:spLocks noGrp="1"/>
          </p:cNvSpPr>
          <p:nvPr>
            <p:ph type="ctrTitle"/>
          </p:nvPr>
        </p:nvSpPr>
        <p:spPr>
          <a:xfrm>
            <a:off x="785785" y="1142984"/>
            <a:ext cx="7772401" cy="1975105"/>
          </a:xfrm>
          <a:prstGeom prst="rect">
            <a:avLst/>
          </a:prstGeom>
        </p:spPr>
        <p:txBody>
          <a:bodyPr>
            <a:normAutofit fontScale="90000"/>
          </a:bodyPr>
          <a:lstStyle>
            <a:lvl1pPr marR="8412" defTabSz="841247">
              <a:defRPr sz="3680"/>
            </a:lvl1pPr>
          </a:lstStyle>
          <a:p>
            <a:pPr algn="ctr"/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Исторические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документальные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битва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Москву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Заголовок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ВВЕДЕНИЕ </a:t>
            </a:r>
          </a:p>
        </p:txBody>
      </p:sp>
      <p:sp>
        <p:nvSpPr>
          <p:cNvPr id="178" name="Содержимое 2"/>
          <p:cNvSpPr>
            <a:spLocks noGrp="1"/>
          </p:cNvSpPr>
          <p:nvPr>
            <p:ph type="body" sz="half" idx="1"/>
          </p:nvPr>
        </p:nvSpPr>
        <p:spPr>
          <a:xfrm>
            <a:off x="428596" y="1500173"/>
            <a:ext cx="4229104" cy="485538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 sz="2500"/>
            </a:pPr>
            <a:r>
              <a:rPr sz="2400" dirty="0"/>
              <a:t>5 </a:t>
            </a:r>
            <a:r>
              <a:rPr sz="2400" dirty="0" err="1"/>
              <a:t>декабря</a:t>
            </a:r>
            <a:r>
              <a:rPr sz="2400" dirty="0"/>
              <a:t> 1941 </a:t>
            </a:r>
            <a:r>
              <a:rPr sz="2400" dirty="0" smtClean="0"/>
              <a:t>г</a:t>
            </a:r>
            <a:r>
              <a:rPr lang="ru-RU" sz="2400" dirty="0" smtClean="0"/>
              <a:t>.</a:t>
            </a:r>
            <a:r>
              <a:rPr sz="2400" dirty="0" smtClean="0"/>
              <a:t> </a:t>
            </a:r>
            <a:r>
              <a:rPr sz="2400" dirty="0" err="1"/>
              <a:t>началось</a:t>
            </a:r>
            <a:r>
              <a:rPr sz="2400" dirty="0"/>
              <a:t> </a:t>
            </a:r>
            <a:r>
              <a:rPr sz="2400" dirty="0" err="1"/>
              <a:t>контрнаступление</a:t>
            </a:r>
            <a:r>
              <a:rPr sz="2400" dirty="0"/>
              <a:t> </a:t>
            </a:r>
            <a:r>
              <a:rPr sz="2400" dirty="0" err="1"/>
              <a:t>советских</a:t>
            </a:r>
            <a:r>
              <a:rPr sz="2400" dirty="0"/>
              <a:t> </a:t>
            </a:r>
            <a:r>
              <a:rPr sz="2400" dirty="0" err="1"/>
              <a:t>войск</a:t>
            </a:r>
            <a:r>
              <a:rPr sz="2400" dirty="0"/>
              <a:t> </a:t>
            </a:r>
            <a:r>
              <a:rPr sz="2400" dirty="0" err="1"/>
              <a:t>под</a:t>
            </a:r>
            <a:r>
              <a:rPr sz="2400" dirty="0"/>
              <a:t> </a:t>
            </a:r>
            <a:r>
              <a:rPr sz="2400" dirty="0" err="1"/>
              <a:t>Москвой</a:t>
            </a:r>
            <a:r>
              <a:rPr sz="2400" dirty="0"/>
              <a:t>. </a:t>
            </a:r>
            <a:endParaRPr lang="ru-RU" sz="2400" dirty="0" smtClean="0"/>
          </a:p>
          <a:p>
            <a:pPr>
              <a:lnSpc>
                <a:spcPct val="80000"/>
              </a:lnSpc>
              <a:defRPr sz="2500"/>
            </a:pPr>
            <a:endParaRPr lang="ru-RU" sz="2400" dirty="0"/>
          </a:p>
          <a:p>
            <a:pPr>
              <a:lnSpc>
                <a:spcPct val="80000"/>
              </a:lnSpc>
              <a:defRPr sz="2500"/>
            </a:pPr>
            <a:r>
              <a:rPr sz="2400" dirty="0" err="1" smtClean="0"/>
              <a:t>Мечты</a:t>
            </a:r>
            <a:r>
              <a:rPr sz="2400" dirty="0" smtClean="0"/>
              <a:t> </a:t>
            </a:r>
            <a:r>
              <a:rPr sz="2400" dirty="0" err="1"/>
              <a:t>Гитлера</a:t>
            </a:r>
            <a:r>
              <a:rPr sz="2400" dirty="0"/>
              <a:t> </a:t>
            </a:r>
            <a:r>
              <a:rPr sz="2400" dirty="0" err="1"/>
              <a:t>об</a:t>
            </a:r>
            <a:r>
              <a:rPr sz="2400" dirty="0"/>
              <a:t> </a:t>
            </a:r>
            <a:r>
              <a:rPr sz="2400" dirty="0" err="1"/>
              <a:t>успешном</a:t>
            </a:r>
            <a:r>
              <a:rPr sz="2400" dirty="0"/>
              <a:t> </a:t>
            </a:r>
            <a:r>
              <a:rPr sz="2400" dirty="0" err="1"/>
              <a:t>блицкриге</a:t>
            </a:r>
            <a:r>
              <a:rPr sz="2400" dirty="0"/>
              <a:t> </a:t>
            </a:r>
            <a:r>
              <a:rPr sz="2400" dirty="0" err="1"/>
              <a:t>рассыпались</a:t>
            </a:r>
            <a:r>
              <a:rPr sz="2400" dirty="0"/>
              <a:t> в </a:t>
            </a:r>
            <a:r>
              <a:rPr sz="2400" dirty="0" err="1"/>
              <a:t>прах</a:t>
            </a:r>
            <a:r>
              <a:rPr sz="2400" dirty="0" smtClean="0"/>
              <a:t>.</a:t>
            </a:r>
            <a:endParaRPr lang="ru-RU" sz="2400" dirty="0" smtClean="0"/>
          </a:p>
          <a:p>
            <a:pPr>
              <a:lnSpc>
                <a:spcPct val="80000"/>
              </a:lnSpc>
              <a:defRPr sz="2500"/>
            </a:pPr>
            <a:endParaRPr lang="ru-RU" sz="2400" dirty="0"/>
          </a:p>
          <a:p>
            <a:pPr>
              <a:lnSpc>
                <a:spcPct val="80000"/>
              </a:lnSpc>
              <a:defRPr sz="2500"/>
            </a:pPr>
            <a:r>
              <a:rPr sz="2400" dirty="0" smtClean="0"/>
              <a:t> </a:t>
            </a:r>
            <a:r>
              <a:rPr sz="2400" dirty="0" err="1"/>
              <a:t>Советские</a:t>
            </a:r>
            <a:r>
              <a:rPr sz="2400" dirty="0"/>
              <a:t> </a:t>
            </a:r>
            <a:r>
              <a:rPr sz="2400" dirty="0" err="1"/>
              <a:t>войска</a:t>
            </a:r>
            <a:r>
              <a:rPr sz="2400" dirty="0"/>
              <a:t> </a:t>
            </a:r>
            <a:r>
              <a:rPr sz="2400" dirty="0" err="1"/>
              <a:t>наступали</a:t>
            </a:r>
            <a:r>
              <a:rPr sz="2400" dirty="0"/>
              <a:t>, </a:t>
            </a:r>
            <a:r>
              <a:rPr sz="2400" dirty="0" err="1"/>
              <a:t>начались</a:t>
            </a:r>
            <a:r>
              <a:rPr sz="2400" dirty="0"/>
              <a:t> </a:t>
            </a:r>
            <a:r>
              <a:rPr sz="2400" dirty="0" err="1"/>
              <a:t>суровые</a:t>
            </a:r>
            <a:r>
              <a:rPr sz="2400" dirty="0"/>
              <a:t> </a:t>
            </a:r>
            <a:r>
              <a:rPr sz="2400" dirty="0" err="1"/>
              <a:t>морозы</a:t>
            </a:r>
            <a:r>
              <a:rPr sz="2400" dirty="0"/>
              <a:t>, </a:t>
            </a:r>
            <a:r>
              <a:rPr sz="2400" dirty="0" err="1"/>
              <a:t>немцы</a:t>
            </a:r>
            <a:r>
              <a:rPr sz="2400" dirty="0"/>
              <a:t> </a:t>
            </a:r>
            <a:r>
              <a:rPr sz="2400" dirty="0" err="1"/>
              <a:t>всё</a:t>
            </a:r>
            <a:r>
              <a:rPr sz="2400" dirty="0"/>
              <a:t> </a:t>
            </a:r>
            <a:r>
              <a:rPr sz="2400" dirty="0" err="1"/>
              <a:t>чаще</a:t>
            </a:r>
            <a:r>
              <a:rPr sz="2400" dirty="0"/>
              <a:t> </a:t>
            </a:r>
            <a:r>
              <a:rPr sz="2400" dirty="0" err="1"/>
              <a:t>поминали</a:t>
            </a:r>
            <a:r>
              <a:rPr sz="2400" dirty="0"/>
              <a:t> </a:t>
            </a:r>
            <a:r>
              <a:rPr sz="2400" dirty="0" err="1"/>
              <a:t>Наполеона</a:t>
            </a:r>
            <a:r>
              <a:rPr sz="2400" dirty="0"/>
              <a:t>... </a:t>
            </a:r>
            <a:br>
              <a:rPr sz="2400" dirty="0"/>
            </a:br>
            <a:r>
              <a:rPr sz="2400" dirty="0"/>
              <a:t/>
            </a:r>
            <a:br>
              <a:rPr sz="2400" dirty="0"/>
            </a:br>
            <a:endParaRPr sz="2400" dirty="0"/>
          </a:p>
        </p:txBody>
      </p:sp>
      <p:grpSp>
        <p:nvGrpSpPr>
          <p:cNvPr id="181" name="Picture 2"/>
          <p:cNvGrpSpPr/>
          <p:nvPr/>
        </p:nvGrpSpPr>
        <p:grpSpPr>
          <a:xfrm>
            <a:off x="4643437" y="1714487"/>
            <a:ext cx="4191001" cy="2971802"/>
            <a:chOff x="0" y="0"/>
            <a:chExt cx="4191000" cy="2971800"/>
          </a:xfrm>
        </p:grpSpPr>
        <p:sp>
          <p:nvSpPr>
            <p:cNvPr id="179" name="Прямоугольник"/>
            <p:cNvSpPr/>
            <p:nvPr/>
          </p:nvSpPr>
          <p:spPr>
            <a:xfrm>
              <a:off x="0" y="0"/>
              <a:ext cx="4191000" cy="2971801"/>
            </a:xfrm>
            <a:prstGeom prst="rect">
              <a:avLst/>
            </a:prstGeom>
            <a:solidFill>
              <a:srgbClr val="EDEDE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pic>
          <p:nvPicPr>
            <p:cNvPr id="180" name="image2.jpeg" descr="image2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4191000" cy="2971801"/>
            </a:xfrm>
            <a:prstGeom prst="rect">
              <a:avLst/>
            </a:prstGeom>
            <a:ln w="88900" cap="sq">
              <a:solidFill>
                <a:srgbClr val="FFFFFF"/>
              </a:solidFill>
              <a:prstDash val="solid"/>
              <a:miter lim="800000"/>
            </a:ln>
            <a:effectLst>
              <a:outerShdw blurRad="50800" dist="18000" dir="5400000" rotWithShape="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Содержимое 2"/>
          <p:cNvSpPr>
            <a:spLocks noGrp="1"/>
          </p:cNvSpPr>
          <p:nvPr>
            <p:ph type="body" sz="half" idx="1"/>
          </p:nvPr>
        </p:nvSpPr>
        <p:spPr>
          <a:xfrm>
            <a:off x="714347" y="714356"/>
            <a:ext cx="4729172" cy="4572001"/>
          </a:xfrm>
          <a:prstGeom prst="rect">
            <a:avLst/>
          </a:prstGeom>
        </p:spPr>
        <p:txBody>
          <a:bodyPr/>
          <a:lstStyle/>
          <a:p>
            <a:pPr marL="342900" indent="-274319">
              <a:buSzTx/>
              <a:buFont typeface="Wingdings"/>
              <a:buNone/>
              <a:defRPr sz="2700"/>
            </a:pPr>
            <a:r>
              <a:rPr dirty="0" smtClean="0"/>
              <a:t>«</a:t>
            </a:r>
            <a:r>
              <a:rPr lang="ru-RU" dirty="0" smtClean="0"/>
              <a:t>Р</a:t>
            </a:r>
            <a:r>
              <a:rPr dirty="0" err="1" smtClean="0"/>
              <a:t>усские</a:t>
            </a:r>
            <a:r>
              <a:rPr dirty="0" smtClean="0"/>
              <a:t> </a:t>
            </a:r>
            <a:r>
              <a:rPr dirty="0" err="1"/>
              <a:t>были</a:t>
            </a:r>
            <a:r>
              <a:rPr dirty="0"/>
              <a:t> </a:t>
            </a:r>
            <a:r>
              <a:rPr dirty="0" err="1"/>
              <a:t>равны</a:t>
            </a:r>
            <a:r>
              <a:rPr dirty="0"/>
              <a:t> </a:t>
            </a:r>
            <a:r>
              <a:rPr dirty="0" err="1"/>
              <a:t>нам</a:t>
            </a:r>
            <a:r>
              <a:rPr dirty="0"/>
              <a:t> — </a:t>
            </a:r>
            <a:r>
              <a:rPr dirty="0" err="1"/>
              <a:t>мужественные</a:t>
            </a:r>
            <a:r>
              <a:rPr dirty="0"/>
              <a:t>, </a:t>
            </a:r>
            <a:r>
              <a:rPr dirty="0" err="1"/>
              <a:t>находчивые</a:t>
            </a:r>
            <a:r>
              <a:rPr dirty="0"/>
              <a:t>, </a:t>
            </a:r>
            <a:r>
              <a:rPr dirty="0" err="1"/>
              <a:t>одаренные</a:t>
            </a:r>
            <a:r>
              <a:rPr dirty="0"/>
              <a:t> </a:t>
            </a:r>
            <a:r>
              <a:rPr dirty="0" err="1"/>
              <a:t>маскировщики</a:t>
            </a:r>
            <a:r>
              <a:rPr dirty="0"/>
              <a:t>. </a:t>
            </a:r>
            <a:r>
              <a:rPr dirty="0" err="1"/>
              <a:t>Они</a:t>
            </a:r>
            <a:r>
              <a:rPr dirty="0"/>
              <a:t> </a:t>
            </a:r>
            <a:r>
              <a:rPr dirty="0" err="1"/>
              <a:t>ожесточенно</a:t>
            </a:r>
            <a:r>
              <a:rPr dirty="0"/>
              <a:t> </a:t>
            </a:r>
            <a:r>
              <a:rPr dirty="0" err="1"/>
              <a:t>сопротивлялись</a:t>
            </a:r>
            <a:r>
              <a:rPr dirty="0"/>
              <a:t> и </a:t>
            </a:r>
            <a:r>
              <a:rPr dirty="0" err="1"/>
              <a:t>всегда</a:t>
            </a:r>
            <a:r>
              <a:rPr dirty="0"/>
              <a:t> </a:t>
            </a:r>
            <a:r>
              <a:rPr dirty="0" err="1"/>
              <a:t>были</a:t>
            </a:r>
            <a:r>
              <a:rPr dirty="0"/>
              <a:t> </a:t>
            </a:r>
            <a:r>
              <a:rPr dirty="0" err="1"/>
              <a:t>готовы</a:t>
            </a:r>
            <a:r>
              <a:rPr dirty="0"/>
              <a:t> </a:t>
            </a:r>
            <a:r>
              <a:rPr dirty="0" err="1"/>
              <a:t>пожертвовать</a:t>
            </a:r>
            <a:r>
              <a:rPr dirty="0"/>
              <a:t> </a:t>
            </a:r>
            <a:r>
              <a:rPr dirty="0" err="1"/>
              <a:t>своей</a:t>
            </a:r>
            <a:r>
              <a:rPr dirty="0"/>
              <a:t> </a:t>
            </a:r>
            <a:r>
              <a:rPr dirty="0" err="1"/>
              <a:t>жизнью</a:t>
            </a:r>
            <a:r>
              <a:rPr dirty="0"/>
              <a:t>… »</a:t>
            </a:r>
            <a:br>
              <a:rPr dirty="0"/>
            </a:br>
            <a:r>
              <a:rPr dirty="0"/>
              <a:t/>
            </a:r>
            <a:br>
              <a:rPr dirty="0"/>
            </a:br>
            <a:endParaRPr dirty="0"/>
          </a:p>
        </p:txBody>
      </p:sp>
      <p:pic>
        <p:nvPicPr>
          <p:cNvPr id="18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86446" y="428604"/>
            <a:ext cx="2667001" cy="4286251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TextBox 5"/>
          <p:cNvSpPr/>
          <p:nvPr/>
        </p:nvSpPr>
        <p:spPr>
          <a:xfrm>
            <a:off x="5715008" y="4857760"/>
            <a:ext cx="2714645" cy="421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2400" b="1">
                <a:solidFill>
                  <a:srgbClr val="FFFFFF"/>
                </a:solidFill>
              </a:defRPr>
            </a:lvl1pPr>
          </a:lstStyle>
          <a:p>
            <a:r>
              <a:t>Отто Скорцени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Содержимое 2"/>
          <p:cNvSpPr>
            <a:spLocks noGrp="1"/>
          </p:cNvSpPr>
          <p:nvPr>
            <p:ph type="body" sz="half" idx="1"/>
          </p:nvPr>
        </p:nvSpPr>
        <p:spPr>
          <a:xfrm>
            <a:off x="4286248" y="714356"/>
            <a:ext cx="4750248" cy="4714909"/>
          </a:xfrm>
          <a:prstGeom prst="rect">
            <a:avLst/>
          </a:prstGeom>
        </p:spPr>
        <p:txBody>
          <a:bodyPr/>
          <a:lstStyle/>
          <a:p>
            <a:pPr marL="342900" indent="-274319" algn="ctr">
              <a:lnSpc>
                <a:spcPct val="90000"/>
              </a:lnSpc>
              <a:buSzTx/>
              <a:buFont typeface="Wingdings"/>
              <a:buNone/>
              <a:defRPr sz="2700"/>
            </a:pPr>
            <a:r>
              <a:rPr dirty="0"/>
              <a:t>«</a:t>
            </a:r>
            <a:r>
              <a:rPr dirty="0" err="1"/>
              <a:t>Волчий</a:t>
            </a:r>
            <a:r>
              <a:rPr dirty="0"/>
              <a:t> </a:t>
            </a:r>
            <a:r>
              <a:rPr dirty="0" err="1"/>
              <a:t>вой</a:t>
            </a:r>
            <a:r>
              <a:rPr dirty="0"/>
              <a:t> </a:t>
            </a:r>
            <a:r>
              <a:rPr dirty="0" err="1"/>
              <a:t>нагонял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 smtClean="0"/>
              <a:t>нас</a:t>
            </a:r>
            <a:r>
              <a:rPr dirty="0" smtClean="0"/>
              <a:t> </a:t>
            </a:r>
            <a:r>
              <a:rPr dirty="0" err="1" smtClean="0"/>
              <a:t>тоску</a:t>
            </a:r>
            <a:r>
              <a:rPr dirty="0" smtClean="0"/>
              <a:t> </a:t>
            </a:r>
            <a:r>
              <a:rPr dirty="0"/>
              <a:t>и </a:t>
            </a:r>
            <a:r>
              <a:rPr dirty="0" err="1"/>
              <a:t>дурные</a:t>
            </a:r>
            <a:r>
              <a:rPr dirty="0"/>
              <a:t> </a:t>
            </a:r>
            <a:r>
              <a:rPr dirty="0" err="1"/>
              <a:t>предчувствия</a:t>
            </a:r>
            <a:r>
              <a:rPr dirty="0"/>
              <a:t>. </a:t>
            </a:r>
            <a:r>
              <a:rPr dirty="0" err="1"/>
              <a:t>Но</a:t>
            </a:r>
            <a:r>
              <a:rPr dirty="0"/>
              <a:t> </a:t>
            </a:r>
            <a:r>
              <a:rPr dirty="0" err="1"/>
              <a:t>даже</a:t>
            </a:r>
            <a:r>
              <a:rPr dirty="0"/>
              <a:t> </a:t>
            </a:r>
            <a:r>
              <a:rPr dirty="0" err="1"/>
              <a:t>он</a:t>
            </a:r>
            <a:r>
              <a:rPr dirty="0"/>
              <a:t> </a:t>
            </a:r>
            <a:r>
              <a:rPr dirty="0" err="1"/>
              <a:t>был</a:t>
            </a:r>
            <a:r>
              <a:rPr dirty="0"/>
              <a:t> </a:t>
            </a:r>
            <a:r>
              <a:rPr dirty="0" err="1"/>
              <a:t>лучше</a:t>
            </a:r>
            <a:r>
              <a:rPr dirty="0"/>
              <a:t>, </a:t>
            </a:r>
            <a:r>
              <a:rPr dirty="0" err="1"/>
              <a:t>чем</a:t>
            </a:r>
            <a:r>
              <a:rPr dirty="0"/>
              <a:t> </a:t>
            </a:r>
            <a:r>
              <a:rPr dirty="0" err="1"/>
              <a:t>завывание</a:t>
            </a:r>
            <a:r>
              <a:rPr dirty="0"/>
              <a:t> «</a:t>
            </a:r>
            <a:r>
              <a:rPr dirty="0" err="1"/>
              <a:t>органа</a:t>
            </a:r>
            <a:r>
              <a:rPr dirty="0"/>
              <a:t> </a:t>
            </a:r>
            <a:r>
              <a:rPr dirty="0" err="1"/>
              <a:t>Сталина</a:t>
            </a:r>
            <a:r>
              <a:rPr dirty="0" smtClean="0"/>
              <a:t>». </a:t>
            </a:r>
            <a:r>
              <a:rPr dirty="0" err="1"/>
              <a:t>Так</a:t>
            </a:r>
            <a:r>
              <a:rPr dirty="0"/>
              <a:t> </a:t>
            </a:r>
            <a:r>
              <a:rPr dirty="0" err="1"/>
              <a:t>мы</a:t>
            </a:r>
            <a:r>
              <a:rPr dirty="0"/>
              <a:t> </a:t>
            </a:r>
            <a:r>
              <a:rPr dirty="0" err="1"/>
              <a:t>прозвали</a:t>
            </a:r>
            <a:r>
              <a:rPr dirty="0"/>
              <a:t> </a:t>
            </a:r>
            <a:r>
              <a:rPr dirty="0" err="1"/>
              <a:t>секретное</a:t>
            </a:r>
            <a:r>
              <a:rPr dirty="0"/>
              <a:t> </a:t>
            </a:r>
            <a:r>
              <a:rPr dirty="0" err="1"/>
              <a:t>оружие</a:t>
            </a:r>
            <a:r>
              <a:rPr dirty="0"/>
              <a:t> </a:t>
            </a:r>
            <a:r>
              <a:rPr dirty="0" err="1"/>
              <a:t>русских</a:t>
            </a:r>
            <a:r>
              <a:rPr dirty="0"/>
              <a:t>, </a:t>
            </a:r>
            <a:r>
              <a:rPr dirty="0" err="1"/>
              <a:t>которое</a:t>
            </a:r>
            <a:r>
              <a:rPr dirty="0"/>
              <a:t> </a:t>
            </a:r>
            <a:r>
              <a:rPr dirty="0" err="1"/>
              <a:t>они</a:t>
            </a:r>
            <a:r>
              <a:rPr dirty="0"/>
              <a:t> </a:t>
            </a:r>
            <a:r>
              <a:rPr dirty="0" err="1"/>
              <a:t>сами</a:t>
            </a:r>
            <a:r>
              <a:rPr dirty="0"/>
              <a:t> </a:t>
            </a:r>
            <a:r>
              <a:rPr dirty="0" err="1"/>
              <a:t>называли</a:t>
            </a:r>
            <a:r>
              <a:rPr dirty="0"/>
              <a:t> «</a:t>
            </a:r>
            <a:r>
              <a:rPr dirty="0" err="1"/>
              <a:t>катюшами</a:t>
            </a:r>
            <a:r>
              <a:rPr dirty="0" smtClean="0"/>
              <a:t>»</a:t>
            </a:r>
            <a:r>
              <a:rPr lang="ru-RU" dirty="0" smtClean="0"/>
              <a:t>.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endParaRPr dirty="0"/>
          </a:p>
        </p:txBody>
      </p:sp>
      <p:pic>
        <p:nvPicPr>
          <p:cNvPr id="18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1537" y="500042"/>
            <a:ext cx="2903336" cy="4143405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TextBox 6"/>
          <p:cNvSpPr/>
          <p:nvPr/>
        </p:nvSpPr>
        <p:spPr>
          <a:xfrm>
            <a:off x="1000099" y="4714883"/>
            <a:ext cx="3000398" cy="421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2400" b="1">
                <a:solidFill>
                  <a:srgbClr val="FFFFFF"/>
                </a:solidFill>
              </a:defRPr>
            </a:lvl1pPr>
          </a:lstStyle>
          <a:p>
            <a:r>
              <a:t>Бауэр Гюнтер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Содержимое 2"/>
          <p:cNvSpPr>
            <a:spLocks noGrp="1"/>
          </p:cNvSpPr>
          <p:nvPr>
            <p:ph type="body" sz="half" idx="1"/>
          </p:nvPr>
        </p:nvSpPr>
        <p:spPr>
          <a:xfrm>
            <a:off x="714348" y="1071546"/>
            <a:ext cx="4514856" cy="4572001"/>
          </a:xfrm>
          <a:prstGeom prst="rect">
            <a:avLst/>
          </a:prstGeom>
        </p:spPr>
        <p:txBody>
          <a:bodyPr/>
          <a:lstStyle/>
          <a:p>
            <a:pPr marL="342900" indent="-274319" algn="ctr">
              <a:buSzTx/>
              <a:buFont typeface="Wingdings"/>
              <a:buNone/>
            </a:pPr>
            <a:r>
              <a:t>«Русские ухитрились</a:t>
            </a:r>
          </a:p>
          <a:p>
            <a:pPr marL="342900" indent="-274319" algn="ctr">
              <a:buSzTx/>
              <a:buFont typeface="Wingdings"/>
              <a:buNone/>
            </a:pPr>
            <a:r>
              <a:t>восстановить боеспособность почти полностью разбитых нами дивизий в удивительно сжатые сроки…»</a:t>
            </a:r>
            <a:br/>
            <a:r>
              <a:t/>
            </a:r>
            <a:br/>
            <a:endParaRPr/>
          </a:p>
        </p:txBody>
      </p:sp>
      <p:pic>
        <p:nvPicPr>
          <p:cNvPr id="19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29255" y="428604"/>
            <a:ext cx="3357587" cy="4334460"/>
          </a:xfrm>
          <a:prstGeom prst="rect">
            <a:avLst/>
          </a:prstGeom>
          <a:ln w="12700">
            <a:miter lim="400000"/>
          </a:ln>
        </p:spPr>
      </p:pic>
      <p:sp>
        <p:nvSpPr>
          <p:cNvPr id="193" name="TextBox 4"/>
          <p:cNvSpPr/>
          <p:nvPr/>
        </p:nvSpPr>
        <p:spPr>
          <a:xfrm>
            <a:off x="5429255" y="4786322"/>
            <a:ext cx="3500463" cy="7642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 b="1">
                <a:solidFill>
                  <a:srgbClr val="FFFFFF"/>
                </a:solidFill>
              </a:defRPr>
            </a:lvl1pPr>
          </a:lstStyle>
          <a:p>
            <a:r>
              <a:t>Франц-Фридрих Федор фон Бок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Содержимое 2"/>
          <p:cNvSpPr>
            <a:spLocks noGrp="1"/>
          </p:cNvSpPr>
          <p:nvPr>
            <p:ph type="body" sz="half" idx="1"/>
          </p:nvPr>
        </p:nvSpPr>
        <p:spPr>
          <a:xfrm>
            <a:off x="467544" y="857231"/>
            <a:ext cx="4968552" cy="4572001"/>
          </a:xfrm>
          <a:prstGeom prst="rect">
            <a:avLst/>
          </a:prstGeom>
        </p:spPr>
        <p:txBody>
          <a:bodyPr/>
          <a:lstStyle/>
          <a:p>
            <a:pPr marL="342900" indent="-274319">
              <a:buSzTx/>
              <a:buFont typeface="Wingdings"/>
              <a:buNone/>
              <a:defRPr sz="2700"/>
            </a:pPr>
            <a:r>
              <a:rPr dirty="0"/>
              <a:t>«… </a:t>
            </a:r>
            <a:r>
              <a:rPr dirty="0" err="1"/>
              <a:t>Нам</a:t>
            </a:r>
            <a:r>
              <a:rPr dirty="0"/>
              <a:t>  </a:t>
            </a:r>
            <a:r>
              <a:rPr dirty="0" err="1"/>
              <a:t>противостояла</a:t>
            </a:r>
            <a:r>
              <a:rPr dirty="0"/>
              <a:t>  </a:t>
            </a:r>
            <a:r>
              <a:rPr dirty="0" err="1"/>
              <a:t>армия</a:t>
            </a:r>
            <a:r>
              <a:rPr dirty="0"/>
              <a:t>,  </a:t>
            </a:r>
            <a:r>
              <a:rPr dirty="0" err="1"/>
              <a:t>по</a:t>
            </a:r>
            <a:r>
              <a:rPr dirty="0"/>
              <a:t>  </a:t>
            </a:r>
            <a:r>
              <a:rPr dirty="0" err="1"/>
              <a:t>своим</a:t>
            </a:r>
            <a:r>
              <a:rPr dirty="0"/>
              <a:t>  </a:t>
            </a:r>
            <a:r>
              <a:rPr dirty="0" err="1"/>
              <a:t>боевым</a:t>
            </a:r>
            <a:r>
              <a:rPr dirty="0"/>
              <a:t> </a:t>
            </a:r>
            <a:r>
              <a:rPr dirty="0" err="1"/>
              <a:t>качествам</a:t>
            </a:r>
            <a:r>
              <a:rPr dirty="0"/>
              <a:t> </a:t>
            </a:r>
            <a:r>
              <a:rPr dirty="0" err="1"/>
              <a:t>намного</a:t>
            </a:r>
            <a:r>
              <a:rPr dirty="0"/>
              <a:t> </a:t>
            </a:r>
            <a:r>
              <a:rPr dirty="0" err="1"/>
              <a:t>превосходившая</a:t>
            </a:r>
            <a:r>
              <a:rPr dirty="0"/>
              <a:t> </a:t>
            </a:r>
            <a:r>
              <a:rPr dirty="0" err="1"/>
              <a:t>все</a:t>
            </a:r>
            <a:r>
              <a:rPr dirty="0"/>
              <a:t> </a:t>
            </a:r>
            <a:r>
              <a:rPr dirty="0" err="1"/>
              <a:t>другие</a:t>
            </a:r>
            <a:r>
              <a:rPr dirty="0"/>
              <a:t> </a:t>
            </a:r>
            <a:r>
              <a:rPr dirty="0" err="1"/>
              <a:t>армии</a:t>
            </a:r>
            <a:r>
              <a:rPr dirty="0"/>
              <a:t>, с </a:t>
            </a:r>
            <a:r>
              <a:rPr dirty="0" err="1"/>
              <a:t>которыми</a:t>
            </a:r>
            <a:r>
              <a:rPr dirty="0"/>
              <a:t> </a:t>
            </a:r>
            <a:r>
              <a:rPr dirty="0" err="1"/>
              <a:t>нам</a:t>
            </a:r>
            <a:r>
              <a:rPr dirty="0"/>
              <a:t> </a:t>
            </a:r>
            <a:r>
              <a:rPr dirty="0" err="1"/>
              <a:t>когда-либо</a:t>
            </a:r>
            <a:r>
              <a:rPr dirty="0"/>
              <a:t> </a:t>
            </a:r>
            <a:r>
              <a:rPr dirty="0" err="1"/>
              <a:t>приходилось</a:t>
            </a:r>
            <a:r>
              <a:rPr dirty="0"/>
              <a:t> </a:t>
            </a:r>
            <a:r>
              <a:rPr dirty="0" err="1"/>
              <a:t>встречаться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поле</a:t>
            </a:r>
            <a:r>
              <a:rPr dirty="0"/>
              <a:t> </a:t>
            </a:r>
            <a:r>
              <a:rPr dirty="0" err="1" smtClean="0"/>
              <a:t>боя</a:t>
            </a:r>
            <a:r>
              <a:rPr lang="ru-RU" dirty="0" smtClean="0"/>
              <a:t> </a:t>
            </a:r>
            <a:r>
              <a:rPr dirty="0" smtClean="0"/>
              <a:t>»</a:t>
            </a:r>
            <a:r>
              <a:rPr lang="ru-RU" dirty="0" smtClean="0"/>
              <a:t>.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endParaRPr dirty="0"/>
          </a:p>
        </p:txBody>
      </p:sp>
      <p:pic>
        <p:nvPicPr>
          <p:cNvPr id="196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15008" y="571479"/>
            <a:ext cx="3000397" cy="3905253"/>
          </a:xfrm>
          <a:prstGeom prst="rect">
            <a:avLst/>
          </a:prstGeom>
          <a:ln w="190500" cap="sq">
            <a:solidFill>
              <a:srgbClr val="C8C6BD"/>
            </a:solidFill>
            <a:miter/>
          </a:ln>
          <a:effectLst>
            <a:outerShdw blurRad="254000" rotWithShape="0">
              <a:srgbClr val="000000">
                <a:alpha val="43000"/>
              </a:srgbClr>
            </a:outerShdw>
          </a:effectLst>
        </p:spPr>
      </p:pic>
      <p:sp>
        <p:nvSpPr>
          <p:cNvPr id="197" name="TextBox 7"/>
          <p:cNvSpPr/>
          <p:nvPr/>
        </p:nvSpPr>
        <p:spPr>
          <a:xfrm>
            <a:off x="5715008" y="4786322"/>
            <a:ext cx="3071835" cy="421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 b="1">
                <a:solidFill>
                  <a:srgbClr val="FFFFFF"/>
                </a:solidFill>
              </a:defRPr>
            </a:lvl1pPr>
          </a:lstStyle>
          <a:p>
            <a:r>
              <a:t>Гюнтер Блюментрит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Заголовок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rPr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Фатуев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Роман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Максимович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0" name="Содержимое 2"/>
          <p:cNvSpPr>
            <a:spLocks noGrp="1"/>
          </p:cNvSpPr>
          <p:nvPr>
            <p:ph type="body" idx="1"/>
          </p:nvPr>
        </p:nvSpPr>
        <p:spPr>
          <a:xfrm>
            <a:off x="928662" y="1357297"/>
            <a:ext cx="7772401" cy="4572001"/>
          </a:xfrm>
          <a:prstGeom prst="rect">
            <a:avLst/>
          </a:prstGeom>
        </p:spPr>
        <p:txBody>
          <a:bodyPr/>
          <a:lstStyle/>
          <a:p>
            <a:pPr marL="342900" indent="-274319">
              <a:buSzTx/>
              <a:buFont typeface="Wingdings"/>
              <a:buNone/>
            </a:pPr>
            <a:r>
              <a:rPr dirty="0" smtClean="0"/>
              <a:t>Р.М</a:t>
            </a:r>
            <a:r>
              <a:rPr dirty="0"/>
              <a:t>. </a:t>
            </a:r>
            <a:r>
              <a:rPr dirty="0" err="1"/>
              <a:t>Фатуев</a:t>
            </a:r>
            <a:r>
              <a:rPr dirty="0"/>
              <a:t> </a:t>
            </a:r>
            <a:r>
              <a:rPr dirty="0" err="1"/>
              <a:t>пишет</a:t>
            </a:r>
            <a:r>
              <a:rPr dirty="0"/>
              <a:t>: </a:t>
            </a:r>
            <a:r>
              <a:rPr dirty="0" smtClean="0"/>
              <a:t>«</a:t>
            </a:r>
            <a:r>
              <a:rPr lang="ru-RU" dirty="0" smtClean="0"/>
              <a:t> </a:t>
            </a:r>
            <a:r>
              <a:rPr dirty="0" smtClean="0"/>
              <a:t>В</a:t>
            </a:r>
            <a:r>
              <a:rPr dirty="0"/>
              <a:t> </a:t>
            </a:r>
            <a:r>
              <a:rPr dirty="0" err="1"/>
              <a:t>те</a:t>
            </a:r>
            <a:r>
              <a:rPr dirty="0"/>
              <a:t> </a:t>
            </a:r>
            <a:r>
              <a:rPr dirty="0" err="1"/>
              <a:t>памятные</a:t>
            </a:r>
            <a:r>
              <a:rPr dirty="0"/>
              <a:t> </a:t>
            </a:r>
            <a:r>
              <a:rPr dirty="0" err="1"/>
              <a:t>дни</a:t>
            </a:r>
            <a:r>
              <a:rPr dirty="0"/>
              <a:t> «</a:t>
            </a:r>
            <a:r>
              <a:rPr dirty="0" err="1"/>
              <a:t>москвич</a:t>
            </a:r>
            <a:r>
              <a:rPr dirty="0"/>
              <a:t>» </a:t>
            </a:r>
            <a:r>
              <a:rPr dirty="0" err="1"/>
              <a:t>означало</a:t>
            </a:r>
            <a:r>
              <a:rPr dirty="0"/>
              <a:t> «</a:t>
            </a:r>
            <a:r>
              <a:rPr dirty="0" err="1"/>
              <a:t>боец</a:t>
            </a:r>
            <a:r>
              <a:rPr dirty="0" smtClean="0"/>
              <a:t>»</a:t>
            </a:r>
            <a:r>
              <a:rPr lang="ru-RU" dirty="0" smtClean="0"/>
              <a:t>.</a:t>
            </a:r>
            <a:endParaRPr dirty="0"/>
          </a:p>
        </p:txBody>
      </p:sp>
      <p:grpSp>
        <p:nvGrpSpPr>
          <p:cNvPr id="203" name="Picture 2"/>
          <p:cNvGrpSpPr/>
          <p:nvPr/>
        </p:nvGrpSpPr>
        <p:grpSpPr>
          <a:xfrm>
            <a:off x="928662" y="2571743"/>
            <a:ext cx="7500991" cy="3643340"/>
            <a:chOff x="0" y="0"/>
            <a:chExt cx="7500990" cy="3643338"/>
          </a:xfrm>
        </p:grpSpPr>
        <p:sp>
          <p:nvSpPr>
            <p:cNvPr id="201" name="Прямоугольник"/>
            <p:cNvSpPr/>
            <p:nvPr/>
          </p:nvSpPr>
          <p:spPr>
            <a:xfrm>
              <a:off x="0" y="0"/>
              <a:ext cx="7500991" cy="3643339"/>
            </a:xfrm>
            <a:prstGeom prst="rect">
              <a:avLst/>
            </a:prstGeom>
            <a:solidFill>
              <a:srgbClr val="EDEDE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pic>
          <p:nvPicPr>
            <p:cNvPr id="202" name="image7.jpeg" descr="image7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7500991" cy="3643339"/>
            </a:xfrm>
            <a:prstGeom prst="rect">
              <a:avLst/>
            </a:prstGeom>
            <a:ln w="88900" cap="sq">
              <a:solidFill>
                <a:srgbClr val="FFFFFF"/>
              </a:solidFill>
              <a:prstDash val="solid"/>
              <a:miter lim="800000"/>
            </a:ln>
            <a:effectLst>
              <a:outerShdw blurRad="50800" dist="18000" dir="5400000" rotWithShape="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Заголовок 1"/>
          <p:cNvSpPr>
            <a:spLocks noGrp="1"/>
          </p:cNvSpPr>
          <p:nvPr>
            <p:ph type="title"/>
          </p:nvPr>
        </p:nvSpPr>
        <p:spPr>
          <a:xfrm>
            <a:off x="785785" y="285728"/>
            <a:ext cx="7986716" cy="10715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dirty="0" smtClean="0"/>
              <a:t>„</a:t>
            </a:r>
            <a:r>
              <a:rPr dirty="0" err="1" smtClean="0"/>
              <a:t>Московская</a:t>
            </a:r>
            <a:r>
              <a:rPr dirty="0" smtClean="0"/>
              <a:t> </a:t>
            </a:r>
            <a:r>
              <a:rPr dirty="0" err="1" smtClean="0"/>
              <a:t>суматоха</a:t>
            </a:r>
            <a:r>
              <a:rPr dirty="0" smtClean="0"/>
              <a:t>“ 16 </a:t>
            </a:r>
            <a:r>
              <a:rPr dirty="0" err="1"/>
              <a:t>октября</a:t>
            </a:r>
            <a:r>
              <a:rPr dirty="0"/>
              <a:t> 1941 г.</a:t>
            </a:r>
          </a:p>
        </p:txBody>
      </p:sp>
      <p:sp>
        <p:nvSpPr>
          <p:cNvPr id="206" name="Содержимое 2"/>
          <p:cNvSpPr>
            <a:spLocks noGrp="1"/>
          </p:cNvSpPr>
          <p:nvPr>
            <p:ph type="body" idx="1"/>
          </p:nvPr>
        </p:nvSpPr>
        <p:spPr>
          <a:xfrm>
            <a:off x="857224" y="1142984"/>
            <a:ext cx="7772401" cy="4572001"/>
          </a:xfrm>
          <a:prstGeom prst="rect">
            <a:avLst/>
          </a:prstGeom>
        </p:spPr>
        <p:txBody>
          <a:bodyPr/>
          <a:lstStyle>
            <a:lvl1pPr marL="342900" indent="-274319">
              <a:buSzTx/>
              <a:buFont typeface="Wingdings"/>
              <a:buNone/>
            </a:lvl1pPr>
          </a:lstStyle>
          <a:p>
            <a:r>
              <a:rPr dirty="0"/>
              <a:t>«…</a:t>
            </a:r>
            <a:r>
              <a:rPr sz="2400" dirty="0" err="1"/>
              <a:t>многие</a:t>
            </a:r>
            <a:r>
              <a:rPr sz="2400" dirty="0"/>
              <a:t> </a:t>
            </a:r>
            <a:r>
              <a:rPr sz="2400" dirty="0" err="1"/>
              <a:t>предприятия</a:t>
            </a:r>
            <a:r>
              <a:rPr sz="2400" dirty="0"/>
              <a:t> и </a:t>
            </a:r>
            <a:r>
              <a:rPr sz="2400" dirty="0" err="1"/>
              <a:t>магазины</a:t>
            </a:r>
            <a:r>
              <a:rPr sz="2400" dirty="0"/>
              <a:t> </a:t>
            </a:r>
            <a:r>
              <a:rPr sz="2400" dirty="0" err="1"/>
              <a:t>раздавали</a:t>
            </a:r>
            <a:r>
              <a:rPr sz="2400" dirty="0"/>
              <a:t> </a:t>
            </a:r>
            <a:r>
              <a:rPr sz="2400" dirty="0" err="1"/>
              <a:t>населению</a:t>
            </a:r>
            <a:r>
              <a:rPr sz="2400" dirty="0"/>
              <a:t> </a:t>
            </a:r>
            <a:r>
              <a:rPr sz="2400" dirty="0" err="1"/>
              <a:t>товары</a:t>
            </a:r>
            <a:r>
              <a:rPr sz="2400" dirty="0"/>
              <a:t>, </a:t>
            </a:r>
            <a:r>
              <a:rPr sz="2400" dirty="0" err="1"/>
              <a:t>чтобы</a:t>
            </a:r>
            <a:r>
              <a:rPr sz="2400" dirty="0"/>
              <a:t> </a:t>
            </a:r>
            <a:r>
              <a:rPr sz="2400" dirty="0" err="1"/>
              <a:t>ничего</a:t>
            </a:r>
            <a:r>
              <a:rPr sz="2400" dirty="0"/>
              <a:t> </a:t>
            </a:r>
            <a:r>
              <a:rPr sz="2400" dirty="0" err="1"/>
              <a:t>не</a:t>
            </a:r>
            <a:r>
              <a:rPr sz="2400" dirty="0"/>
              <a:t> </a:t>
            </a:r>
            <a:r>
              <a:rPr sz="2400" dirty="0" err="1"/>
              <a:t>досталось</a:t>
            </a:r>
            <a:r>
              <a:rPr sz="2400" dirty="0"/>
              <a:t> </a:t>
            </a:r>
            <a:r>
              <a:rPr sz="2400" dirty="0" err="1"/>
              <a:t>врагу</a:t>
            </a:r>
            <a:r>
              <a:rPr sz="2400" dirty="0"/>
              <a:t>»</a:t>
            </a:r>
          </a:p>
        </p:txBody>
      </p:sp>
      <p:pic>
        <p:nvPicPr>
          <p:cNvPr id="207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0100" y="2643182"/>
            <a:ext cx="7620001" cy="40005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Заголовок 1"/>
          <p:cNvSpPr>
            <a:spLocks noGrp="1"/>
          </p:cNvSpPr>
          <p:nvPr>
            <p:ph type="title"/>
          </p:nvPr>
        </p:nvSpPr>
        <p:spPr>
          <a:xfrm>
            <a:off x="928662" y="357165"/>
            <a:ext cx="7772401" cy="9144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740663">
              <a:defRPr sz="2916" b="1" spc="-81"/>
            </a:pPr>
            <a:r>
              <a:rPr dirty="0" err="1"/>
              <a:t>Жуков</a:t>
            </a:r>
            <a:r>
              <a:rPr dirty="0"/>
              <a:t> </a:t>
            </a:r>
            <a:r>
              <a:rPr dirty="0" err="1"/>
              <a:t>Георгий</a:t>
            </a:r>
            <a:r>
              <a:rPr dirty="0"/>
              <a:t> </a:t>
            </a:r>
            <a:r>
              <a:rPr dirty="0" err="1"/>
              <a:t>Константинович</a:t>
            </a:r>
            <a:r>
              <a:rPr dirty="0"/>
              <a:t/>
            </a:r>
            <a:br>
              <a:rPr dirty="0"/>
            </a:br>
            <a:endParaRPr dirty="0"/>
          </a:p>
        </p:txBody>
      </p:sp>
      <p:sp>
        <p:nvSpPr>
          <p:cNvPr id="210" name="Содержимое 2"/>
          <p:cNvSpPr>
            <a:spLocks noGrp="1"/>
          </p:cNvSpPr>
          <p:nvPr>
            <p:ph type="body" sz="half" idx="1"/>
          </p:nvPr>
        </p:nvSpPr>
        <p:spPr>
          <a:xfrm>
            <a:off x="857224" y="1643049"/>
            <a:ext cx="4143405" cy="457200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74319" algn="ctr">
              <a:buSzTx/>
              <a:buFont typeface="Wingdings"/>
              <a:buNone/>
            </a:lvl1pPr>
          </a:lstStyle>
          <a:p>
            <a:pPr algn="just"/>
            <a:r>
              <a:rPr sz="2400" dirty="0"/>
              <a:t>«</a:t>
            </a:r>
            <a:r>
              <a:rPr sz="2400" dirty="0" err="1"/>
              <a:t>Когда</a:t>
            </a:r>
            <a:r>
              <a:rPr sz="2400" dirty="0"/>
              <a:t> </a:t>
            </a:r>
            <a:r>
              <a:rPr sz="2400" dirty="0" err="1"/>
              <a:t>меня</a:t>
            </a:r>
            <a:r>
              <a:rPr sz="2400" dirty="0"/>
              <a:t> </a:t>
            </a:r>
            <a:r>
              <a:rPr sz="2400" dirty="0" err="1"/>
              <a:t>спрашивают</a:t>
            </a:r>
            <a:r>
              <a:rPr sz="2400" dirty="0"/>
              <a:t>, </a:t>
            </a:r>
            <a:r>
              <a:rPr sz="2400" dirty="0" err="1"/>
              <a:t>что</a:t>
            </a:r>
            <a:r>
              <a:rPr sz="2400" dirty="0"/>
              <a:t> </a:t>
            </a:r>
            <a:r>
              <a:rPr sz="2400" dirty="0" err="1"/>
              <a:t>больше</a:t>
            </a:r>
            <a:r>
              <a:rPr sz="2400" dirty="0"/>
              <a:t> </a:t>
            </a:r>
            <a:r>
              <a:rPr sz="2400" dirty="0" err="1"/>
              <a:t>всего</a:t>
            </a:r>
            <a:r>
              <a:rPr sz="2400" dirty="0"/>
              <a:t> </a:t>
            </a:r>
            <a:r>
              <a:rPr sz="2400" dirty="0" err="1"/>
              <a:t>запомнилось</a:t>
            </a:r>
            <a:r>
              <a:rPr sz="2400" dirty="0"/>
              <a:t> </a:t>
            </a:r>
            <a:r>
              <a:rPr sz="2400" dirty="0" err="1"/>
              <a:t>из</a:t>
            </a:r>
            <a:r>
              <a:rPr sz="2400" dirty="0"/>
              <a:t> </a:t>
            </a:r>
            <a:r>
              <a:rPr sz="2400" dirty="0" err="1"/>
              <a:t>минувшей</a:t>
            </a:r>
            <a:r>
              <a:rPr sz="2400" dirty="0"/>
              <a:t> </a:t>
            </a:r>
            <a:r>
              <a:rPr sz="2400" dirty="0" err="1"/>
              <a:t>войны</a:t>
            </a:r>
            <a:r>
              <a:rPr sz="2400" dirty="0"/>
              <a:t>, я </a:t>
            </a:r>
            <a:r>
              <a:rPr sz="2400" dirty="0" err="1"/>
              <a:t>всегда</a:t>
            </a:r>
            <a:r>
              <a:rPr sz="2400" dirty="0"/>
              <a:t> </a:t>
            </a:r>
            <a:r>
              <a:rPr sz="2400" dirty="0" err="1"/>
              <a:t>отвечаю</a:t>
            </a:r>
            <a:r>
              <a:rPr sz="2400" dirty="0" smtClean="0"/>
              <a:t>:</a:t>
            </a:r>
            <a:endParaRPr lang="ru-RU" sz="2400" dirty="0"/>
          </a:p>
          <a:p>
            <a:r>
              <a:rPr sz="2400" dirty="0" err="1" smtClean="0"/>
              <a:t>битва</a:t>
            </a:r>
            <a:r>
              <a:rPr sz="2400" dirty="0" smtClean="0"/>
              <a:t> </a:t>
            </a:r>
            <a:r>
              <a:rPr sz="2400" dirty="0" err="1"/>
              <a:t>за</a:t>
            </a:r>
            <a:r>
              <a:rPr sz="2400" dirty="0"/>
              <a:t> </a:t>
            </a:r>
            <a:r>
              <a:rPr sz="2400" dirty="0" err="1"/>
              <a:t>Москву</a:t>
            </a:r>
            <a:r>
              <a:rPr sz="2400" dirty="0"/>
              <a:t>…»</a:t>
            </a:r>
          </a:p>
        </p:txBody>
      </p:sp>
      <p:pic>
        <p:nvPicPr>
          <p:cNvPr id="21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43569" y="1285859"/>
            <a:ext cx="3333751" cy="43338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тро">
  <a:themeElements>
    <a:clrScheme name="Метро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0000FF"/>
      </a:hlink>
      <a:folHlink>
        <a:srgbClr val="FF00FF"/>
      </a:folHlink>
    </a:clrScheme>
    <a:fontScheme name="Метро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Метро">
  <a:themeElements>
    <a:clrScheme name="Метро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0000FF"/>
      </a:hlink>
      <a:folHlink>
        <a:srgbClr val="FF00FF"/>
      </a:folHlink>
    </a:clrScheme>
    <a:fontScheme name="Метро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151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Метро</vt:lpstr>
      <vt:lpstr>Исторические документальные источники   битва за Москву </vt:lpstr>
      <vt:lpstr>ВВЕДЕНИЕ </vt:lpstr>
      <vt:lpstr>Презентация PowerPoint</vt:lpstr>
      <vt:lpstr>Презентация PowerPoint</vt:lpstr>
      <vt:lpstr>Презентация PowerPoint</vt:lpstr>
      <vt:lpstr>Презентация PowerPoint</vt:lpstr>
      <vt:lpstr>Фатуев Роман Максимович</vt:lpstr>
      <vt:lpstr>„Московская суматоха“ 16 октября 1941 г.</vt:lpstr>
      <vt:lpstr>Жуков Георгий Константинович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Исторические документальные источники   битва за Москву</dc:title>
  <dc:creator>Ермилова Диана Борисовна</dc:creator>
  <cp:lastModifiedBy>Ермилова Диана Борисовна</cp:lastModifiedBy>
  <cp:revision>8</cp:revision>
  <dcterms:modified xsi:type="dcterms:W3CDTF">2017-05-04T06:42:18Z</dcterms:modified>
</cp:coreProperties>
</file>