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64" r:id="rId5"/>
    <p:sldId id="265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06" autoAdjust="0"/>
    <p:restoredTop sz="94660"/>
  </p:normalViewPr>
  <p:slideViewPr>
    <p:cSldViewPr>
      <p:cViewPr varScale="1">
        <p:scale>
          <a:sx n="108" d="100"/>
          <a:sy n="108" d="100"/>
        </p:scale>
        <p:origin x="21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8831" y="1449146"/>
            <a:ext cx="7526338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8831" y="5280847"/>
            <a:ext cx="7526338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04.05.2017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0228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4800600"/>
            <a:ext cx="752633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9144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4863" y="5367338"/>
            <a:ext cx="7526337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04.05.2017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4358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485107" y="831236"/>
            <a:ext cx="4749312" cy="5068007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573" y="1495525"/>
            <a:ext cx="442038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1226" y="4700702"/>
            <a:ext cx="4418727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5398884" y="1338479"/>
            <a:ext cx="3302316" cy="4075464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04.05.2017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89307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855663" y="2286585"/>
            <a:ext cx="3671336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017816" y="2435956"/>
            <a:ext cx="328689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616450" y="2286000"/>
            <a:ext cx="3671888" cy="2300288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04.05.2017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10390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04.05.2017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4856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5752238" y="446089"/>
            <a:ext cx="3391762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AutoShape 4"/>
          <p:cNvSpPr>
            <a:spLocks noChangeAspect="1" noChangeArrowheads="1" noTextEdit="1"/>
          </p:cNvSpPr>
          <p:nvPr/>
        </p:nvSpPr>
        <p:spPr bwMode="auto">
          <a:xfrm>
            <a:off x="5233988" y="0"/>
            <a:ext cx="3910012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37655" y="586171"/>
            <a:ext cx="1701800" cy="513479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4862" y="446089"/>
            <a:ext cx="4947376" cy="5414962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04.05.2017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627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997" y="2222287"/>
            <a:ext cx="7524003" cy="363651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04.05.2017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5654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0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2951396"/>
            <a:ext cx="7526337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4863" y="5281200"/>
            <a:ext cx="7526337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04.05.2017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0384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9996" y="2222287"/>
            <a:ext cx="3670723" cy="363876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0" y="2222287"/>
            <a:ext cx="3670720" cy="363876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04.05.2017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0608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996" y="2174875"/>
            <a:ext cx="367072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9996" y="2751137"/>
            <a:ext cx="3687391" cy="3109913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2174875"/>
            <a:ext cx="3670720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751137"/>
            <a:ext cx="3670720" cy="3109913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04.05.2017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0673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04.05.2017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4209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04.05.2017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4171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804863" y="446086"/>
            <a:ext cx="2660650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446088"/>
            <a:ext cx="2660650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24" y="446087"/>
            <a:ext cx="4689475" cy="541496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4863" y="2260737"/>
            <a:ext cx="2660650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04.05.2017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4498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996" y="727521"/>
            <a:ext cx="350154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4573588" y="0"/>
            <a:ext cx="4570412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9996" y="2344684"/>
            <a:ext cx="350154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914357" y="6041361"/>
            <a:ext cx="732659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t>04.05.2017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2797" y="6041361"/>
            <a:ext cx="247156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647017" y="5915887"/>
            <a:ext cx="796616" cy="490599"/>
          </a:xfrm>
        </p:spPr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3014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9997" y="447188"/>
            <a:ext cx="7524003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997" y="2184400"/>
            <a:ext cx="7524003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2797" y="6041361"/>
            <a:ext cx="628953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1422" y="6041361"/>
            <a:ext cx="993161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t>04.05.2017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04584" y="5915887"/>
            <a:ext cx="796616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71066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Картинки по запросу битва за москву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7" t="-82" r="1839" b="82"/>
          <a:stretch/>
        </p:blipFill>
        <p:spPr bwMode="auto">
          <a:xfrm>
            <a:off x="0" y="-80836"/>
            <a:ext cx="9252519" cy="6939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31640" y="836712"/>
            <a:ext cx="6327373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>
                <a:ln w="28575">
                  <a:solidFill>
                    <a:schemeClr val="bg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Герои битвы </a:t>
            </a:r>
          </a:p>
          <a:p>
            <a:pPr algn="ctr"/>
            <a:r>
              <a:rPr lang="ru-RU" sz="7200" b="1" cap="none" spc="0" dirty="0">
                <a:ln w="28575">
                  <a:solidFill>
                    <a:schemeClr val="bg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за Москву</a:t>
            </a:r>
          </a:p>
        </p:txBody>
      </p:sp>
      <p:pic>
        <p:nvPicPr>
          <p:cNvPr id="2052" name="Picture 4" descr="Картинки по запросу 1941-1945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581128"/>
            <a:ext cx="2179480" cy="2179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97341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2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Зоя Космодемьянская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764704"/>
            <a:ext cx="3040732" cy="4181007"/>
          </a:xfrm>
          <a:prstGeom prst="rect">
            <a:avLst/>
          </a:prstGeom>
          <a:noFill/>
          <a:ln w="57150">
            <a:solidFill>
              <a:schemeClr val="bg1">
                <a:lumMod val="95000"/>
                <a:lumOff val="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29064" y="1052736"/>
            <a:ext cx="4572001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С </a:t>
            </a:r>
            <a:r>
              <a:rPr lang="ru-RU" b="1" dirty="0" smtClean="0"/>
              <a:t> </a:t>
            </a:r>
            <a:r>
              <a:rPr lang="ru-RU" b="1" dirty="0"/>
              <a:t>первых дней войны Зоя Космодемьянская, ученица 10 класса 210-й московской школы рвалась на фронт. В октябре </a:t>
            </a:r>
            <a:r>
              <a:rPr lang="ru-RU" b="1" dirty="0" smtClean="0"/>
              <a:t>1941г. </a:t>
            </a:r>
            <a:r>
              <a:rPr lang="ru-RU" b="1" dirty="0"/>
              <a:t>она ушла добровольцем в партизанский отряд. Несколько дней провела группа молодых разведчиков в лесах Подмосковья. Зоя, попросив разрешения у командира, проникла в деревню Петрищево. Запылали занятые фашистами избы и конюшни воинской части. Но подкравшийся сзади гитлеровец выбил из рук Зои оружие и поднял тревогу…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115616" y="-4737"/>
            <a:ext cx="680268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Зоя Космодемьянская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434427" y="4999996"/>
            <a:ext cx="37444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Последние слова Зои Космодемьянской:</a:t>
            </a:r>
          </a:p>
          <a:p>
            <a:r>
              <a:rPr lang="ru-RU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"Эй, товарищи! Будьте смелее, бейте фашистов!" </a:t>
            </a:r>
            <a:endParaRPr lang="ru-RU" sz="24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AutoShape 6" descr="Картинки по запросу 1941-1945 png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8" name="Picture 10" descr="Картинки по запросу 1941-1945 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148844"/>
            <a:ext cx="5506566" cy="1420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6270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8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611560" y="836712"/>
            <a:ext cx="4496838" cy="4577231"/>
          </a:xfrm>
        </p:spPr>
        <p:txBody>
          <a:bodyPr/>
          <a:lstStyle/>
          <a:p>
            <a:r>
              <a:rPr lang="ru-RU" b="1" dirty="0"/>
              <a:t>В ночь на 7 августа </a:t>
            </a:r>
            <a:r>
              <a:rPr lang="ru-RU" b="1" dirty="0" smtClean="0"/>
              <a:t>1941г. </a:t>
            </a:r>
            <a:r>
              <a:rPr lang="ru-RU" b="1" dirty="0"/>
              <a:t>Виктор Талалихин нес боевую вахту, охраняя воздушные подступы к Москве. Внезапно показался немецкий бомбардировщик. Виктор немедленно атаковал врага, но его ранило в руку. Однако Талалихин он сумел своим самолетом протаранить "</a:t>
            </a:r>
            <a:r>
              <a:rPr lang="ru-RU" b="1" dirty="0" err="1"/>
              <a:t>хейнкель</a:t>
            </a:r>
            <a:r>
              <a:rPr lang="ru-RU" b="1" dirty="0"/>
              <a:t>".</a:t>
            </a:r>
          </a:p>
          <a:p>
            <a:r>
              <a:rPr lang="ru-RU" b="1" dirty="0"/>
              <a:t>Фашистский бомбардировщик нашел свою смерть на советской земле. От страшного удара истребитель Талалихина перевернулся. Летчик выбросился с парашютом и благополучно приземлился.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835696" y="-21504"/>
            <a:ext cx="527099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Виктор Талалихин</a:t>
            </a:r>
          </a:p>
        </p:txBody>
      </p:sp>
      <p:pic>
        <p:nvPicPr>
          <p:cNvPr id="1026" name="Picture 2" descr="http://www.mccme.ru/60let/346/img/tala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5914" y="1124744"/>
            <a:ext cx="3301553" cy="4176464"/>
          </a:xfrm>
          <a:prstGeom prst="rect">
            <a:avLst/>
          </a:prstGeom>
          <a:noFill/>
          <a:ln w="38100">
            <a:solidFill>
              <a:schemeClr val="bg1">
                <a:lumMod val="95000"/>
                <a:lumOff val="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Картинки по запросу 1941-1945 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545" y="5380381"/>
            <a:ext cx="5506566" cy="1420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70737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9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51226" y="980728"/>
            <a:ext cx="4418727" cy="4433215"/>
          </a:xfrm>
        </p:spPr>
        <p:txBody>
          <a:bodyPr/>
          <a:lstStyle/>
          <a:p>
            <a:r>
              <a:rPr lang="ru-RU" b="1" dirty="0"/>
              <a:t>В ноябре 1941 </a:t>
            </a:r>
            <a:r>
              <a:rPr lang="ru-RU" b="1" dirty="0" smtClean="0"/>
              <a:t>г. </a:t>
            </a:r>
            <a:r>
              <a:rPr lang="ru-RU" b="1" dirty="0"/>
              <a:t>разведгруппа, в которую входила Вера, перешла линию фронта. В районе деревни Крюково Вера Волошина выполняла очередное задание. Партизаны заминировали дороги возле деревни и забросали окна домов, где располагались гитлеровцы, гранатами. На обратном пути они попали в засаду. Вера, прикрывавшая отход отряда, была тяжело ранена и попала в плен. У нее хватило сил перенести допросы и пытки немцев. 29 ноября 1941 </a:t>
            </a:r>
            <a:r>
              <a:rPr lang="ru-RU" b="1" dirty="0" smtClean="0"/>
              <a:t>г. </a:t>
            </a:r>
            <a:r>
              <a:rPr lang="ru-RU" b="1" dirty="0"/>
              <a:t>Веру Волошину повесили в деревне Головко.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28247" y="-21504"/>
            <a:ext cx="468589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Вера Волошина</a:t>
            </a:r>
          </a:p>
        </p:txBody>
      </p:sp>
      <p:pic>
        <p:nvPicPr>
          <p:cNvPr id="4098" name="Picture 2" descr="Картинки по запросу вера волошина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6000"/>
                    </a14:imgEffect>
                    <a14:imgEffect>
                      <a14:brightnessContrast bright="-8000" contrast="-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951"/>
          <a:stretch/>
        </p:blipFill>
        <p:spPr bwMode="auto">
          <a:xfrm>
            <a:off x="5580112" y="980728"/>
            <a:ext cx="3096344" cy="4361164"/>
          </a:xfrm>
          <a:prstGeom prst="rect">
            <a:avLst/>
          </a:prstGeom>
          <a:noFill/>
          <a:ln w="57150">
            <a:solidFill>
              <a:schemeClr val="bg1">
                <a:lumMod val="95000"/>
                <a:lumOff val="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Картинки по запросу 1941-1945 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341892"/>
            <a:ext cx="5376488" cy="1387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04178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7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611560" y="980728"/>
            <a:ext cx="4536504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54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2540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kumimoji="0" lang="ru-RU" altLang="ru-RU" sz="3200" i="0" u="none" strike="noStrike" normalizeH="0" baseline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Мы не дрогнем в бою</a:t>
            </a:r>
            <a:br>
              <a:rPr kumimoji="0" lang="ru-RU" altLang="ru-RU" sz="3200" i="0" u="none" strike="noStrike" normalizeH="0" baseline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sz="3200" i="0" u="none" strike="noStrike" normalizeH="0" baseline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 столицу свою.</a:t>
            </a:r>
            <a:br>
              <a:rPr kumimoji="0" lang="ru-RU" altLang="ru-RU" sz="3200" i="0" u="none" strike="noStrike" normalizeH="0" baseline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sz="3200" i="0" u="none" strike="noStrike" normalizeH="0" baseline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Нам родная Москва дорога.</a:t>
            </a:r>
            <a:br>
              <a:rPr kumimoji="0" lang="ru-RU" altLang="ru-RU" sz="3200" i="0" u="none" strike="noStrike" normalizeH="0" baseline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sz="3200" i="0" u="none" strike="noStrike" normalizeH="0" baseline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Нерушимой стеной,</a:t>
            </a:r>
            <a:br>
              <a:rPr kumimoji="0" lang="ru-RU" altLang="ru-RU" sz="3200" i="0" u="none" strike="noStrike" normalizeH="0" baseline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sz="3200" i="0" u="none" strike="noStrike" normalizeH="0" baseline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Обороной стальной</a:t>
            </a:r>
            <a:br>
              <a:rPr kumimoji="0" lang="ru-RU" altLang="ru-RU" sz="3200" i="0" u="none" strike="noStrike" normalizeH="0" baseline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sz="3200" i="0" u="none" strike="noStrike" normalizeH="0" baseline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Остановим,</a:t>
            </a:r>
            <a:br>
              <a:rPr kumimoji="0" lang="ru-RU" altLang="ru-RU" sz="3200" i="0" u="none" strike="noStrike" normalizeH="0" baseline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sz="3200" i="0" u="none" strike="noStrike" normalizeH="0" baseline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Отбросим врага."</a:t>
            </a:r>
            <a:endParaRPr kumimoji="0" lang="ru-RU" altLang="ru-RU" sz="3200" i="0" u="none" strike="noStrike" normalizeH="0" baseline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0" marR="0" lvl="0" indent="25400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i="1" u="none" strike="noStrike" normalizeH="0" baseline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А. Сурков</a:t>
            </a:r>
            <a:endParaRPr kumimoji="0" lang="ru-RU" altLang="ru-RU" sz="3200" i="0" u="none" strike="noStrike" normalizeH="0" baseline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5870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Картинки по запросу день победы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97" t="924" r="19556" b="1110"/>
          <a:stretch/>
        </p:blipFill>
        <p:spPr bwMode="auto">
          <a:xfrm>
            <a:off x="-1" y="-99392"/>
            <a:ext cx="9144001" cy="7629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27481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Цитаты">
  <a:themeElements>
    <a:clrScheme name="Другая 1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FF0000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Цитаты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Цитаты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Цитаты</Template>
  <TotalTime>61</TotalTime>
  <Words>259</Words>
  <Application>Microsoft Office PowerPoint</Application>
  <PresentationFormat>Экран (4:3)</PresentationFormat>
  <Paragraphs>13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3" baseType="lpstr">
      <vt:lpstr>Arial</vt:lpstr>
      <vt:lpstr>Calibri</vt:lpstr>
      <vt:lpstr>Century Gothic</vt:lpstr>
      <vt:lpstr>Times New Roman</vt:lpstr>
      <vt:lpstr>Trebuchet MS</vt:lpstr>
      <vt:lpstr>Wingdings 2</vt:lpstr>
      <vt:lpstr>Цитаты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QWS</dc:creator>
  <cp:lastModifiedBy>Ермилова Диана Борисовна</cp:lastModifiedBy>
  <cp:revision>10</cp:revision>
  <dcterms:created xsi:type="dcterms:W3CDTF">2017-04-26T14:53:13Z</dcterms:created>
  <dcterms:modified xsi:type="dcterms:W3CDTF">2017-05-04T06:40:41Z</dcterms:modified>
</cp:coreProperties>
</file>