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60" r:id="rId7"/>
    <p:sldId id="261" r:id="rId8"/>
    <p:sldId id="262" r:id="rId9"/>
    <p:sldId id="740" r:id="rId10"/>
    <p:sldId id="74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0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6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9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1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7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2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8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6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C0C1-67E0-477A-BD9B-E75C23265DC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5141-A361-4DF3-9FB5-221FABDB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2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9C975-74BA-8141-BEAE-E1B6433F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29" b="1" dirty="0"/>
              <a:t>Новые задачи: информационное обеспечение учебного процесса </a:t>
            </a:r>
            <a:endParaRPr lang="ru-RU" sz="2903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FBC7C4-D4E2-3E4E-A4DF-346D89676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Инновации-2019 «Университетской библиотеки онлайн»</a:t>
            </a:r>
          </a:p>
        </p:txBody>
      </p:sp>
    </p:spTree>
    <p:extLst>
      <p:ext uri="{BB962C8B-B14F-4D97-AF65-F5344CB8AC3E}">
        <p14:creationId xmlns:p14="http://schemas.microsoft.com/office/powerpoint/2010/main" val="140920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133DC0-2203-E94B-AEA2-54760C19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Удобное формирование профиля подписки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44AFEE-F816-BB45-9382-C4B0BD27C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1" y="1875402"/>
            <a:ext cx="3127522" cy="4255323"/>
          </a:xfrm>
        </p:spPr>
        <p:txBody>
          <a:bodyPr/>
          <a:lstStyle/>
          <a:p>
            <a:r>
              <a:rPr lang="ru-RU" sz="1633" dirty="0"/>
              <a:t>Библиотекарь видит свою выборку:</a:t>
            </a:r>
          </a:p>
          <a:p>
            <a:pPr>
              <a:buFont typeface="Wingdings" pitchFamily="2" charset="2"/>
              <a:buChar char="v"/>
            </a:pPr>
            <a:r>
              <a:rPr lang="ru-RU" sz="1633" dirty="0"/>
              <a:t>Условия подписки</a:t>
            </a:r>
          </a:p>
          <a:p>
            <a:pPr>
              <a:buFont typeface="Wingdings" pitchFamily="2" charset="2"/>
              <a:buChar char="v"/>
            </a:pPr>
            <a:r>
              <a:rPr lang="ru-RU" sz="1633" dirty="0"/>
              <a:t>Полные тематические блоки</a:t>
            </a:r>
          </a:p>
          <a:p>
            <a:pPr>
              <a:buFont typeface="Wingdings" pitchFamily="2" charset="2"/>
              <a:buChar char="v"/>
            </a:pPr>
            <a:r>
              <a:rPr lang="ru-RU" sz="1633" dirty="0"/>
              <a:t>Издательские коллекции</a:t>
            </a:r>
          </a:p>
          <a:p>
            <a:pPr>
              <a:buFont typeface="Wingdings" pitchFamily="2" charset="2"/>
              <a:buChar char="v"/>
            </a:pPr>
            <a:r>
              <a:rPr lang="ru-RU" sz="1633" dirty="0"/>
              <a:t>Списки индивидуальных книг</a:t>
            </a:r>
          </a:p>
          <a:p>
            <a:pPr>
              <a:buFont typeface="Wingdings" pitchFamily="2" charset="2"/>
              <a:buChar char="v"/>
            </a:pPr>
            <a:r>
              <a:rPr lang="ru-RU" sz="1633" dirty="0"/>
              <a:t>Стоимость своей подписки</a:t>
            </a:r>
          </a:p>
          <a:p>
            <a:r>
              <a:rPr lang="ru-RU" sz="1633" dirty="0"/>
              <a:t>Осталось отправить заявку в отдел продаж!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BF6186F-CA11-1449-8972-7E40AC174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9155" y="1875402"/>
            <a:ext cx="6052135" cy="42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8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08294-DE72-A941-9FD0-A78A2138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Углубление интеграции ЭБС с учебным процессом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DED88-2914-0B4E-A57E-7899B0720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Ужесточаются требования к связи ЭБС с учебными программами вуза.</a:t>
            </a:r>
          </a:p>
          <a:p>
            <a:r>
              <a:rPr lang="ru-RU" dirty="0"/>
              <a:t>Потребность №1: Аккредитация</a:t>
            </a:r>
          </a:p>
          <a:p>
            <a:r>
              <a:rPr lang="ru-RU" dirty="0"/>
              <a:t>Потребность №2: Поиск литературы для РПД преподавателя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= Потребность в готовом решении, системе, которая проанализирует РПД вуза и предоставит список имеющихся изданий или их замен; или предоставит готовый список литературы для дисциплины. </a:t>
            </a:r>
          </a:p>
        </p:txBody>
      </p:sp>
    </p:spTree>
    <p:extLst>
      <p:ext uri="{BB962C8B-B14F-4D97-AF65-F5344CB8AC3E}">
        <p14:creationId xmlns:p14="http://schemas.microsoft.com/office/powerpoint/2010/main" val="115136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896" y="248423"/>
            <a:ext cx="9144000" cy="779265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дисциплины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2947" y="1027688"/>
            <a:ext cx="9144000" cy="1655762"/>
          </a:xfrm>
        </p:spPr>
        <p:txBody>
          <a:bodyPr/>
          <a:lstStyle/>
          <a:p>
            <a:r>
              <a:rPr lang="ru-RU" dirty="0"/>
              <a:t>Нужно ввести название, выбрать направление подготовки и уровень образования из списка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79" y="1855569"/>
            <a:ext cx="7874668" cy="4716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305FA-FF3B-DE46-9EF5-E82C7CC0CE41}"/>
              </a:ext>
            </a:extLst>
          </p:cNvPr>
          <p:cNvSpPr txBox="1"/>
          <p:nvPr/>
        </p:nvSpPr>
        <p:spPr>
          <a:xfrm>
            <a:off x="4214648" y="4803228"/>
            <a:ext cx="6127531" cy="735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4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896" y="248423"/>
            <a:ext cx="9144000" cy="779265"/>
          </a:xfrm>
        </p:spPr>
        <p:txBody>
          <a:bodyPr>
            <a:normAutofit fontScale="90000"/>
          </a:bodyPr>
          <a:lstStyle/>
          <a:p>
            <a:r>
              <a:rPr lang="ru-RU" dirty="0"/>
              <a:t>Импорт изданий  из РПД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2947" y="1027688"/>
            <a:ext cx="9144000" cy="1655762"/>
          </a:xfrm>
        </p:spPr>
        <p:txBody>
          <a:bodyPr/>
          <a:lstStyle/>
          <a:p>
            <a:r>
              <a:rPr lang="ru-RU" dirty="0"/>
              <a:t>Нужно загрузить файл РПД. Система распознает издания, покажет имеющиеся совпадения в ЭБС, предложит замены и аналоги.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38" y="1855569"/>
            <a:ext cx="8711715" cy="47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896" y="248423"/>
            <a:ext cx="9144000" cy="779265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Распознавание и управление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2947" y="1027688"/>
            <a:ext cx="9144000" cy="849238"/>
          </a:xfrm>
        </p:spPr>
        <p:txBody>
          <a:bodyPr>
            <a:normAutofit fontScale="92500"/>
          </a:bodyPr>
          <a:lstStyle/>
          <a:p>
            <a:r>
              <a:rPr lang="ru-RU" dirty="0"/>
              <a:t>После распознавания система покажет вам точные совпадения и аналоги. Используя массовые операции, сохраните нужные издания в дисциплине.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591" y="1876926"/>
            <a:ext cx="4580609" cy="46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896" y="248423"/>
            <a:ext cx="9144000" cy="779265"/>
          </a:xfrm>
        </p:spPr>
        <p:txBody>
          <a:bodyPr>
            <a:normAutofit/>
          </a:bodyPr>
          <a:lstStyle/>
          <a:p>
            <a:r>
              <a:rPr lang="ru-RU" sz="4800" dirty="0"/>
              <a:t>Автоматический подбор изданий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2947" y="1027688"/>
            <a:ext cx="9144000" cy="849238"/>
          </a:xfrm>
        </p:spPr>
        <p:txBody>
          <a:bodyPr>
            <a:normAutofit/>
          </a:bodyPr>
          <a:lstStyle/>
          <a:p>
            <a:r>
              <a:rPr lang="ru-RU" dirty="0"/>
              <a:t>Для быстрого подбора изданий воспользуйтесь авто подбором. Система предложит списки учебного контента для дисциплины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71" y="1876926"/>
            <a:ext cx="7410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896" y="248423"/>
            <a:ext cx="9144000" cy="779265"/>
          </a:xfrm>
        </p:spPr>
        <p:txBody>
          <a:bodyPr>
            <a:normAutofit/>
          </a:bodyPr>
          <a:lstStyle/>
          <a:p>
            <a:r>
              <a:rPr lang="ru-RU" sz="4800" dirty="0"/>
              <a:t>Просмотр и информирование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042" y="1243880"/>
            <a:ext cx="9144000" cy="8492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контроля изданий работает система оповещений. Если из подписки исключено издание в дисциплине, сервис оповестит вас и предложит замену.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58" y="2309310"/>
            <a:ext cx="73056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896" y="248423"/>
            <a:ext cx="9144000" cy="779265"/>
          </a:xfrm>
        </p:spPr>
        <p:txBody>
          <a:bodyPr>
            <a:normAutofit/>
          </a:bodyPr>
          <a:lstStyle/>
          <a:p>
            <a:r>
              <a:rPr lang="ru-RU" sz="4800" dirty="0"/>
              <a:t>Обслуживание и редактирование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6896" y="1027688"/>
            <a:ext cx="9144000" cy="624649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/>
              <a:t>Для редактирования дисциплины предусмотрены все инструменты работы с контентом: распознавание РПД, поиск, автоматический подбор, массовые операции, замены и информирование.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84" y="1652336"/>
            <a:ext cx="5338689" cy="50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EB20D-BFC2-1840-8140-367C721D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3" b="1" dirty="0" err="1"/>
              <a:t>Библиокомплектатор</a:t>
            </a:r>
            <a:r>
              <a:rPr lang="ru-RU" sz="2903" b="1" dirty="0"/>
              <a:t>: формирование индивидуальной подписки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7E9E0-8695-F64D-8F3F-F3B4BD653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Задача </a:t>
            </a:r>
            <a:r>
              <a:rPr lang="ru-RU" dirty="0" err="1"/>
              <a:t>Библиокомплектатора</a:t>
            </a:r>
            <a:r>
              <a:rPr lang="ru-RU" dirty="0"/>
              <a:t> – сделать удобным поиск и комплектование профильного контента. </a:t>
            </a:r>
          </a:p>
          <a:p>
            <a:r>
              <a:rPr lang="ru-RU" dirty="0" err="1"/>
              <a:t>Библиокомплектатор</a:t>
            </a:r>
            <a:r>
              <a:rPr lang="ru-RU" dirty="0"/>
              <a:t> – подобно Интернет-магазину, позволяющему набирать сразу области знания, коллекции, и отдельные книги.</a:t>
            </a:r>
          </a:p>
          <a:p>
            <a:r>
              <a:rPr lang="ru-RU" dirty="0"/>
              <a:t>Суть </a:t>
            </a:r>
            <a:r>
              <a:rPr lang="ru-RU" dirty="0" err="1"/>
              <a:t>Библиокомплектатора</a:t>
            </a:r>
            <a:r>
              <a:rPr lang="ru-RU" dirty="0"/>
              <a:t> – возможность видеть и оценивать структуру своей будущей подписки. Подгонять под свой бюджет.</a:t>
            </a:r>
          </a:p>
        </p:txBody>
      </p:sp>
    </p:spTree>
    <p:extLst>
      <p:ext uri="{BB962C8B-B14F-4D97-AF65-F5344CB8AC3E}">
        <p14:creationId xmlns:p14="http://schemas.microsoft.com/office/powerpoint/2010/main" val="613681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283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Новые задачи: информационное обеспечение учебного процесса </vt:lpstr>
      <vt:lpstr>Углубление интеграции ЭБС с учебным процессом</vt:lpstr>
      <vt:lpstr>Создание дисциплины</vt:lpstr>
      <vt:lpstr>Импорт изданий  из РПД</vt:lpstr>
      <vt:lpstr>Распознавание и управление</vt:lpstr>
      <vt:lpstr>Автоматический подбор изданий</vt:lpstr>
      <vt:lpstr>Просмотр и информирование</vt:lpstr>
      <vt:lpstr>Обслуживание и редактирование</vt:lpstr>
      <vt:lpstr>Библиокомплектатор: формирование индивидуальной подписки</vt:lpstr>
      <vt:lpstr>Удобное формирование профиля подписки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дисциплины</dc:title>
  <dc:creator>Artem</dc:creator>
  <cp:lastModifiedBy>Ермилова Диана Борисовна</cp:lastModifiedBy>
  <cp:revision>5</cp:revision>
  <dcterms:created xsi:type="dcterms:W3CDTF">2019-03-20T08:54:05Z</dcterms:created>
  <dcterms:modified xsi:type="dcterms:W3CDTF">2019-03-25T13:09:33Z</dcterms:modified>
</cp:coreProperties>
</file>