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C7FD-6174-4C13-A6EA-4B589C251C7A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774D-D3AD-4D01-BE12-892D05AC676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6104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C7FD-6174-4C13-A6EA-4B589C251C7A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774D-D3AD-4D01-BE12-892D05AC6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543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C7FD-6174-4C13-A6EA-4B589C251C7A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774D-D3AD-4D01-BE12-892D05AC6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641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C7FD-6174-4C13-A6EA-4B589C251C7A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774D-D3AD-4D01-BE12-892D05AC676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7890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C7FD-6174-4C13-A6EA-4B589C251C7A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774D-D3AD-4D01-BE12-892D05AC6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088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C7FD-6174-4C13-A6EA-4B589C251C7A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774D-D3AD-4D01-BE12-892D05AC676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72698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C7FD-6174-4C13-A6EA-4B589C251C7A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774D-D3AD-4D01-BE12-892D05AC6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4348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C7FD-6174-4C13-A6EA-4B589C251C7A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774D-D3AD-4D01-BE12-892D05AC6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501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C7FD-6174-4C13-A6EA-4B589C251C7A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774D-D3AD-4D01-BE12-892D05AC6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760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C7FD-6174-4C13-A6EA-4B589C251C7A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774D-D3AD-4D01-BE12-892D05AC6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177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C7FD-6174-4C13-A6EA-4B589C251C7A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774D-D3AD-4D01-BE12-892D05AC6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896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C7FD-6174-4C13-A6EA-4B589C251C7A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774D-D3AD-4D01-BE12-892D05AC6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378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C7FD-6174-4C13-A6EA-4B589C251C7A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774D-D3AD-4D01-BE12-892D05AC6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446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C7FD-6174-4C13-A6EA-4B589C251C7A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774D-D3AD-4D01-BE12-892D05AC6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510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C7FD-6174-4C13-A6EA-4B589C251C7A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774D-D3AD-4D01-BE12-892D05AC6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56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C7FD-6174-4C13-A6EA-4B589C251C7A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774D-D3AD-4D01-BE12-892D05AC6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422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C7FD-6174-4C13-A6EA-4B589C251C7A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774D-D3AD-4D01-BE12-892D05AC6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081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899C7FD-6174-4C13-A6EA-4B589C251C7A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04D774D-D3AD-4D01-BE12-892D05AC6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8278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  <p:sldLayoutId id="2147483892" r:id="rId12"/>
    <p:sldLayoutId id="2147483893" r:id="rId13"/>
    <p:sldLayoutId id="2147483894" r:id="rId14"/>
    <p:sldLayoutId id="2147483895" r:id="rId15"/>
    <p:sldLayoutId id="2147483896" r:id="rId16"/>
    <p:sldLayoutId id="214748389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iographe.ru/znamenitosti/jonatan-svift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16" y="-709448"/>
            <a:ext cx="12208816" cy="76305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6816" y="5096103"/>
            <a:ext cx="111619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i="1" dirty="0" smtClean="0">
                <a:solidFill>
                  <a:srgbClr val="FFFF00"/>
                </a:solidFill>
              </a:rPr>
              <a:t>140  лет  со  дня  рождения</a:t>
            </a:r>
            <a:endParaRPr lang="ru-RU" sz="6000" i="1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3833" y="1241011"/>
            <a:ext cx="60965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i="1" dirty="0">
                <a:solidFill>
                  <a:srgbClr val="FFFF00"/>
                </a:solidFill>
              </a:rPr>
              <a:t>Александр Грин </a:t>
            </a:r>
          </a:p>
        </p:txBody>
      </p:sp>
    </p:spTree>
    <p:extLst>
      <p:ext uri="{BB962C8B-B14F-4D97-AF65-F5344CB8AC3E}">
        <p14:creationId xmlns:p14="http://schemas.microsoft.com/office/powerpoint/2010/main" val="1666225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50674" y="58846"/>
            <a:ext cx="6968359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Однако не обошлось без обвинений в адрес самого Грина. Многие критики считали, что он заимствует свои сюжеты у других известных прозаиков – Джека Лондона, Эдгара По, Стивенсона. </a:t>
            </a:r>
          </a:p>
          <a:p>
            <a:endParaRPr lang="ru-RU" dirty="0" smtClean="0"/>
          </a:p>
          <a:p>
            <a:r>
              <a:rPr lang="ru-RU" dirty="0" smtClean="0"/>
              <a:t>Но после того, как тексты Грина подверглись тщательному анализу, стало понятно, что сходство было очень поверхностным и не имело никакого значения.</a:t>
            </a:r>
          </a:p>
          <a:p>
            <a:endParaRPr lang="ru-RU" dirty="0" smtClean="0"/>
          </a:p>
          <a:p>
            <a:r>
              <a:rPr lang="ru-RU" dirty="0" smtClean="0"/>
              <a:t>Многие </a:t>
            </a:r>
            <a:r>
              <a:rPr lang="ru-RU" dirty="0"/>
              <a:t>действия в произведениях Александра происходят в какой-то вымышленной стране, которую он никак не конкретизировал.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Название </a:t>
            </a:r>
            <a:r>
              <a:rPr lang="ru-RU" dirty="0"/>
              <a:t>у этой страны появилось только благодаря стараниям критика Корнелия Зелинского, который предложил дать ей имя «Гринландия</a:t>
            </a:r>
            <a:r>
              <a:rPr lang="ru-RU" dirty="0" smtClean="0"/>
              <a:t>».</a:t>
            </a:r>
          </a:p>
          <a:p>
            <a:endParaRPr lang="ru-RU" dirty="0"/>
          </a:p>
          <a:p>
            <a:r>
              <a:rPr lang="ru-RU" dirty="0"/>
              <a:t>По мнению некоторых исследователей, это место все-таки есть на карте, и находится оно на юге морской границы Китая. </a:t>
            </a:r>
            <a:endParaRPr lang="ru-RU" dirty="0" smtClean="0"/>
          </a:p>
          <a:p>
            <a:r>
              <a:rPr lang="ru-RU" dirty="0" smtClean="0"/>
              <a:t>Это </a:t>
            </a:r>
            <a:r>
              <a:rPr lang="ru-RU" dirty="0"/>
              <a:t>мнение ученые обосновали тем, что автор часто упоминает в своих произведениях Тихий океан, Новую Зеландию и другие.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4" y="136632"/>
            <a:ext cx="4235669" cy="6516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6969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34455" y="620110"/>
            <a:ext cx="59173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Свою самую знаменитую повесть «Алые паруса» Грин начал писать в 1916 году, и закончил работать над ней в 1922-м.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Это </a:t>
            </a:r>
            <a:r>
              <a:rPr lang="ru-RU" dirty="0"/>
              <a:t>произведение он написал в честь своей жены Нины.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Писатель </a:t>
            </a:r>
            <a:r>
              <a:rPr lang="ru-RU" dirty="0"/>
              <a:t>не вынашивал эту идею долго и мучительно, наоборот, все получилось достаточно спонтанно.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В </a:t>
            </a:r>
            <a:r>
              <a:rPr lang="ru-RU" dirty="0"/>
              <a:t>одном из магазинов игрушек он увидел корабль с белым парусом. Именно тогда он понял, что это какая-то подсказка, но сразу не мог ее сформулировать и понять. И только спустя немного времени, когда он представил эту лодочку под алым парусом, он вдруг увидел развитие сюжета.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44" y="168165"/>
            <a:ext cx="4554132" cy="6505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4179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116" y="3892835"/>
            <a:ext cx="1839893" cy="28308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976" y="136107"/>
            <a:ext cx="1699915" cy="25340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7" y="136107"/>
            <a:ext cx="1553367" cy="23877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35" y="2291019"/>
            <a:ext cx="1542016" cy="242455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945" y="2460168"/>
            <a:ext cx="1778294" cy="227088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1" y="4252122"/>
            <a:ext cx="1633173" cy="24345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249" y="4201279"/>
            <a:ext cx="1645912" cy="25607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19274" y="721359"/>
            <a:ext cx="839417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1928-м Александр Грин опубликовал самую значимую свою работу – роман «Бегущая по волнам», полный фантастики и мистики.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Произведение </a:t>
            </a:r>
            <a:r>
              <a:rPr lang="ru-RU" dirty="0"/>
              <a:t>многосюжетное, в его основу легли символы, мифы, архетипы и сказочные мотивы. Бегущая по волнам – полная таинственности Фрези Грант помогает всем потерявшимся в океане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Год спустя писатель радует своих поклонников произведениями «Дорога никуда» и «Гнев отца».</a:t>
            </a:r>
          </a:p>
          <a:p>
            <a:r>
              <a:rPr lang="ru-RU" dirty="0"/>
              <a:t>Перед самой смертью Грин работал над романом под названием «Недотрога», однако произведение так и осталось незаконченным.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091" y="4021614"/>
            <a:ext cx="1730510" cy="25732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456" y="4533726"/>
            <a:ext cx="1496435" cy="210271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256" y="4021614"/>
            <a:ext cx="1553834" cy="241750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406" y="4452782"/>
            <a:ext cx="1535778" cy="230366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829" y="4200764"/>
            <a:ext cx="1900273" cy="248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154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0150" y="126124"/>
            <a:ext cx="8177049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Личная жизнь</a:t>
            </a:r>
          </a:p>
          <a:p>
            <a:r>
              <a:rPr lang="ru-RU" dirty="0"/>
              <a:t>Несмотря на то, что отец писателя придерживался католического вероисповедания, Александра крестили в православной церкви. В годы жизни в Крыму Грин часто посещал церковь, особенно любил делать это на Пасху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Известный литератор имел достаточно бурную личную жизнь. Он был официально женат два раза. Первый раз сочетался браком в 1908 году с Верой Абрамовой, отец которой был богатым чиновником. Именно с супруги он писал главную героиню Геллю в произведении «Сто верст по реке</a:t>
            </a:r>
            <a:r>
              <a:rPr lang="ru-RU" dirty="0" smtClean="0"/>
              <a:t>».</a:t>
            </a:r>
          </a:p>
          <a:p>
            <a:endParaRPr lang="ru-RU" dirty="0"/>
          </a:p>
          <a:p>
            <a:r>
              <a:rPr lang="ru-RU" dirty="0"/>
              <a:t>Семейная жизнь продлилась всего пять лет. Инициатором развода стала супруга, которой порядком поднадоели выходки мужа, его неуправляемость и непредсказуемость. Грин любил покутить, и это тоже не делало Веру счастливой женщиной.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Писатель </a:t>
            </a:r>
            <a:r>
              <a:rPr lang="ru-RU" dirty="0"/>
              <a:t>предпринимал несколько попыток, чтобы вернуть жену, он посвящал ей свои книги, одна из них вышла с эпиграммой – «Единственному моему другу». Но Абрамова оставалась непреклонна и развод состоялся. Наверное, писатель очень любил свою жену, потому что до последних дней носил с собой ее портрет.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16" y="912661"/>
            <a:ext cx="3373821" cy="4468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5627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81903" y="788275"/>
            <a:ext cx="616957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Несмотря на все это, в 1921-м в личной жизни Александра появляется Нина Миронова, ставшая его второй женой. С ней он прожил до самой смерти. Этот брак был счастливым, супруги жили в любви и понимании</a:t>
            </a:r>
            <a:r>
              <a:rPr lang="ru-RU" dirty="0" smtClean="0"/>
              <a:t>. </a:t>
            </a:r>
          </a:p>
          <a:p>
            <a:endParaRPr lang="ru-RU" dirty="0" smtClean="0"/>
          </a:p>
          <a:p>
            <a:r>
              <a:rPr lang="ru-RU" dirty="0"/>
              <a:t>После смерти Грина его супруга осталась жить в их доме в Крыму.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Когда </a:t>
            </a:r>
            <a:r>
              <a:rPr lang="ru-RU" dirty="0"/>
              <a:t>во время войны полуостров оккупировали немцы, женщину отправили на принудительные работы в Германию.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После </a:t>
            </a:r>
            <a:r>
              <a:rPr lang="ru-RU" dirty="0"/>
              <a:t>победы Нина вернулась в Союз, но ее ждало обвинение в измене и десять лет лагерей. Жены писателя знали друг друга, сдружились после его смерти, и все трудности старались преодолеть вместе.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94" y="788275"/>
            <a:ext cx="4034483" cy="5123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6195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03531" y="574368"/>
            <a:ext cx="723111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Сердце известного писателя Александра Грина остановилось 8 июля 1932 года. Он умер от онкологии, доктора диагностировали у него рак желудка.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Местом </a:t>
            </a:r>
            <a:r>
              <a:rPr lang="ru-RU" dirty="0"/>
              <a:t>упокоения прозаика стал Старый Крым, его могилу украшает необычный памятник в виде героини </a:t>
            </a:r>
            <a:r>
              <a:rPr lang="ru-RU" dirty="0" smtClean="0"/>
              <a:t>известного </a:t>
            </a:r>
            <a:r>
              <a:rPr lang="ru-RU" dirty="0"/>
              <a:t>произведения автора – «Бегущая по волнам</a:t>
            </a:r>
            <a:r>
              <a:rPr lang="ru-RU" dirty="0" smtClean="0"/>
              <a:t>».</a:t>
            </a:r>
          </a:p>
          <a:p>
            <a:endParaRPr lang="ru-RU" dirty="0" smtClean="0"/>
          </a:p>
          <a:p>
            <a:r>
              <a:rPr lang="ru-RU" dirty="0"/>
              <a:t>В годы правления Сталина имя Александра Грина находилось под запретом. Его книги не печатали. Кто сумел разглядеть в них антисоветскую подоплеку и назвать их далекими от пролетарских идей, так и осталось тайной. Но факт остается фактом, только после смерти Сталина произведения Грина попали на полки магазинов, а сам писатель был реабилитирован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Память о великом писателе осталась в названиях улиц, гимназий, библиотек. В Феодосии есть музей Грина, его скульптуры имеются во многих российских городах.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64" y="430923"/>
            <a:ext cx="4318183" cy="563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182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186" y="531205"/>
            <a:ext cx="3906848" cy="5683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05104" y="557913"/>
            <a:ext cx="770408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Александр Грин </a:t>
            </a:r>
            <a:r>
              <a:rPr lang="ru-RU" dirty="0"/>
              <a:t>– известный русский поэт и прозаик, работал в жанре неоромантизма, использовал в своих произведениях элементы символической фантастики. Настоящую славу узнал после публикации феерии «Алые паруса</a:t>
            </a:r>
            <a:r>
              <a:rPr lang="ru-RU" dirty="0" smtClean="0"/>
              <a:t>».</a:t>
            </a:r>
          </a:p>
          <a:p>
            <a:endParaRPr lang="ru-RU" dirty="0"/>
          </a:p>
          <a:p>
            <a:r>
              <a:rPr lang="ru-RU" dirty="0"/>
              <a:t>Перу Александра Грина принадлежат почти четыре сотни произведений. И среди них отдельное место занимают два – «Алые паруса» и «Бегущая по волнам», которые уносят читателя из серого и унылого реального мира, перемещая в вымышленную страну.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Эта </a:t>
            </a:r>
            <a:r>
              <a:rPr lang="ru-RU" dirty="0"/>
              <a:t>страна, с легкой руки критика К</a:t>
            </a:r>
            <a:r>
              <a:rPr lang="ru-RU" dirty="0" smtClean="0"/>
              <a:t>. Зелинского</a:t>
            </a:r>
            <a:r>
              <a:rPr lang="ru-RU" dirty="0"/>
              <a:t>, стала называться Гринландией.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Писатель </a:t>
            </a:r>
            <a:r>
              <a:rPr lang="ru-RU" dirty="0"/>
              <a:t>свято верил, что мечты сбываются, но только в том случае, если это настоящие мечты.</a:t>
            </a:r>
          </a:p>
        </p:txBody>
      </p:sp>
    </p:spTree>
    <p:extLst>
      <p:ext uri="{BB962C8B-B14F-4D97-AF65-F5344CB8AC3E}">
        <p14:creationId xmlns:p14="http://schemas.microsoft.com/office/powerpoint/2010/main" val="3359694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104" y="112770"/>
            <a:ext cx="68947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Настоящая фамилия писателя – Александр Гриневский (Грин – творческий псевдоним</a:t>
            </a:r>
            <a:r>
              <a:rPr lang="ru-RU" dirty="0" smtClean="0"/>
              <a:t>).</a:t>
            </a:r>
          </a:p>
          <a:p>
            <a:endParaRPr lang="ru-RU" dirty="0"/>
          </a:p>
          <a:p>
            <a:r>
              <a:rPr lang="ru-RU" dirty="0" smtClean="0"/>
              <a:t> </a:t>
            </a:r>
            <a:r>
              <a:rPr lang="ru-RU" dirty="0"/>
              <a:t>Он родился 11 августа (23-го по новому стилю) 1880-го года в городе Слободской Вятской губернии. Сейчас этот населенный пункт относится к Кировской области.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Никто </a:t>
            </a:r>
            <a:r>
              <a:rPr lang="ru-RU" dirty="0"/>
              <a:t>из членов семьи будущего известного литератора не имел к искусству ни малейшего отношения. </a:t>
            </a:r>
            <a:endParaRPr lang="ru-RU" dirty="0" smtClean="0"/>
          </a:p>
          <a:p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926580"/>
            <a:ext cx="1219199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Отца звали Стефан Гриневский, он польский шляхтич. В двадцатилетнем возрасте принимал активное участие в Январском восстании 1863 года, за что и получил бессрочную ссылку в город Колывань под Томском. Он пробыл там пять лет, до 1868-го, а после этого получил разрешение на поселение близ Вятки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/>
              <a:t>Именно там он и встретил свою судьбу – медсестру Анну </a:t>
            </a:r>
            <a:r>
              <a:rPr lang="ru-RU" dirty="0" err="1"/>
              <a:t>Лепкову</a:t>
            </a:r>
            <a:r>
              <a:rPr lang="ru-RU" dirty="0"/>
              <a:t>, и в 1873-м повел ее под венец. Анна была намного моложе своего супруга, на момент бракосочетания ей едва исполнилось 16 лет.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Супруги </a:t>
            </a:r>
            <a:r>
              <a:rPr lang="ru-RU" dirty="0"/>
              <a:t>прожили вместе семь лет, и только после этого у них родился ребенок. Первенца назвали Александром. Спустя некоторое время в семье родился сын Борис и две дочери – Антонина и Екатерина. Воспитанием детей родители особо не занимались. Бывало, что Сашу очень баловали и разрешали ему все, что заблагорассудится, бывало, что над ним откровенно издевались, серьезно наказывали или вообще забывали о его существовании.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586" y="257071"/>
            <a:ext cx="4575503" cy="257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923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288" y="3161900"/>
            <a:ext cx="552844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Помимо </a:t>
            </a:r>
            <a:r>
              <a:rPr lang="ru-RU" dirty="0"/>
              <a:t>этого юный читатель увлекался приключенческой литературой, ему нравились истории смелых мореплавателей, бороздивших земные моря и океаны.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Отсюда </a:t>
            </a:r>
            <a:r>
              <a:rPr lang="ru-RU" dirty="0"/>
              <a:t>и его стремление быть похожим на героев прочитанных им произведений, он хотел пойти по их стопам. Мальчик принял решение уйти в море, он уже видел себя матросом, поэтому несколько раз сбегал из родного дома.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177" y="1518745"/>
            <a:ext cx="6825823" cy="53392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2288" y="408025"/>
            <a:ext cx="111830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Читать Александр научился очень рано, в шесть лет он уже не мог оторваться от книги. Вместо того, чтобы гонять мяч со своими ровесниками или еще чем-то заниматься, он сидел над книжкой. </a:t>
            </a:r>
            <a:endParaRPr lang="ru-RU" dirty="0" smtClean="0"/>
          </a:p>
          <a:p>
            <a:r>
              <a:rPr lang="ru-RU" dirty="0"/>
              <a:t>Особенно любил приключенческую литературу. Первой книгой, которую мальчик осилил самостоятельно, было «Приключение Гулливера», </a:t>
            </a:r>
            <a:r>
              <a:rPr lang="ru-RU" dirty="0">
                <a:hlinkClick r:id="rId3"/>
              </a:rPr>
              <a:t>Джонатана Свифта</a:t>
            </a:r>
            <a:r>
              <a:rPr lang="ru-RU" dirty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288" y="2095425"/>
            <a:ext cx="8008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История </a:t>
            </a:r>
            <a:r>
              <a:rPr lang="ru-RU" dirty="0" err="1"/>
              <a:t>Лемюэля</a:t>
            </a:r>
            <a:r>
              <a:rPr lang="ru-RU" dirty="0"/>
              <a:t>, чудом переместившегося в мир лилипутов, очень понравилась маленькому мальчику.</a:t>
            </a:r>
          </a:p>
        </p:txBody>
      </p:sp>
    </p:spTree>
    <p:extLst>
      <p:ext uri="{BB962C8B-B14F-4D97-AF65-F5344CB8AC3E}">
        <p14:creationId xmlns:p14="http://schemas.microsoft.com/office/powerpoint/2010/main" val="4129779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4538" y="117693"/>
            <a:ext cx="8439807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1889 году, в возрасте 9 лет, Саша оказался в подготовительном классе реального училища.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Сверстники </a:t>
            </a:r>
            <a:r>
              <a:rPr lang="ru-RU" dirty="0"/>
              <a:t>начали называть его «Грин», и впоследствии он взял это прозвище в качестве творческого псевдонима.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Саша </a:t>
            </a:r>
            <a:r>
              <a:rPr lang="ru-RU" dirty="0"/>
              <a:t>никогда не отличался послушанием, он дерзил учителям, сбегал с уроков, чтобы побродить по любимым местам и представить себя бесстрашным капитаном.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Педагоги </a:t>
            </a:r>
            <a:r>
              <a:rPr lang="ru-RU" dirty="0"/>
              <a:t>в один голос уверяли, что он ведет себя хуже всех. Несмотря на это, он прошел программу подготовительного класса, и его перевели в 1-й.</a:t>
            </a:r>
          </a:p>
          <a:p>
            <a:r>
              <a:rPr lang="ru-RU" dirty="0"/>
              <a:t>Но дальше второго класса обучение в этом училище не продвинулось – его исключили. Все дело в стихотворении, которое талантливый ученик написал в честь своих педагогов.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В </a:t>
            </a:r>
            <a:r>
              <a:rPr lang="ru-RU" dirty="0"/>
              <a:t>нем прослеживалась ирония и чуть ли не открытые оскорбления учителям, поэтому после прочтения этого шедевра Гриневского вышвырнули из училища.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Продолжить </a:t>
            </a:r>
            <a:r>
              <a:rPr lang="ru-RU" dirty="0"/>
              <a:t>обучение он смог только в 1892-м, после письменного ходатайства отца. Александра зачислили в одно из Вятских училищ, которое имело сомнительную репутацию.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3411" y="-228784"/>
            <a:ext cx="5901948" cy="717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103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399" y="504495"/>
            <a:ext cx="7126175" cy="53918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40469" y="504495"/>
            <a:ext cx="749387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начале 1895 года, когда Гринецкому было всего 15, от туберкулеза умерла его мать. Спустя четыре месяца, в мае того же года, отец привел домой мачеху – вдову Лидию Борецкую.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Отношения </a:t>
            </a:r>
            <a:r>
              <a:rPr lang="ru-RU" dirty="0"/>
              <a:t>мачехи и пасынка не сложились с самого начала, Саша часто убегал из дома, чтобы побродить в одиночестве, и в итоге стал жить отдельно от семьи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Александр скитался на протяжении шести лет. Его трудовая биография началась очень рано и была достаточно разнообразной. Он переплетал книги, рыбачил, работал на железной дороге, потом устроился грузчиком и землекопом, отметился в качестве артиста бродячего цирка.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После </a:t>
            </a:r>
            <a:r>
              <a:rPr lang="ru-RU" dirty="0"/>
              <a:t>окончания Вятского училища в 1896-м, отец выделил сыну 25 рублей и благословил его на поездку в Одессу.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Грин </a:t>
            </a:r>
            <a:r>
              <a:rPr lang="ru-RU" dirty="0"/>
              <a:t>решил воплотить в жизнь свою детскую мечту о море. По приезду молодому человеку снова пришлось вести бродячий образ жизни, ему не на что было даже купить еду.</a:t>
            </a:r>
          </a:p>
        </p:txBody>
      </p:sp>
    </p:spTree>
    <p:extLst>
      <p:ext uri="{BB962C8B-B14F-4D97-AF65-F5344CB8AC3E}">
        <p14:creationId xmlns:p14="http://schemas.microsoft.com/office/powerpoint/2010/main" val="145050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1695" y="609600"/>
            <a:ext cx="724162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конце концов, Грин попал на судно, и буквально сразу испытал горечь разочарования.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Раньше </a:t>
            </a:r>
            <a:r>
              <a:rPr lang="ru-RU" dirty="0"/>
              <a:t>ему казалось, что моряк – это сплошная романтика, а в действительности пришлось прочувствовать тяжесть и рутину матросского труда. 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Александр </a:t>
            </a:r>
            <a:r>
              <a:rPr lang="ru-RU" dirty="0"/>
              <a:t>серьезно разругался с капитаном корабля и бросил это занятие.</a:t>
            </a:r>
          </a:p>
          <a:p>
            <a:endParaRPr lang="ru-RU" dirty="0" smtClean="0"/>
          </a:p>
          <a:p>
            <a:r>
              <a:rPr lang="ru-RU" dirty="0" smtClean="0"/>
              <a:t>Жить </a:t>
            </a:r>
            <a:r>
              <a:rPr lang="ru-RU" dirty="0"/>
              <a:t>становилось все труднее, средств к существованию не было вообще. Поэтому в 1902-м он отправился служить в армию. Однако и здесь, под тяжестью солдатского быта, Гриневский долго не выдержал – дезертировал.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Затем </a:t>
            </a:r>
            <a:r>
              <a:rPr lang="ru-RU" dirty="0"/>
              <a:t>увлекся революционными идеями, развивал бурную подпольную деятельность. После ареста в 1903-м, Александр отправляется в Сибирь на долгие десять лет.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Потом </a:t>
            </a:r>
            <a:r>
              <a:rPr lang="ru-RU" dirty="0"/>
              <a:t>недолго жил в Петербурге под чужим именем.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28" y="347689"/>
            <a:ext cx="4001486" cy="6156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3993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49783" y="357352"/>
            <a:ext cx="73677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Начало творческой биографии Грина пришлось на 1906 год. Именно тогда он написал свой первый рассказ «Заслуга рядового Пантелеева», и с того времени уже полностью отдался литературной деятельности. В рассказе шла речь о нарушениях в армии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Автор издал это произведение под псевдонимом А.С.Г., оно стало агитационной брошюрой для военнослужащих. Полиция конфисковала весь тираж прямо в типографии и сожгла его.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Грин </a:t>
            </a:r>
            <a:r>
              <a:rPr lang="ru-RU" dirty="0"/>
              <a:t>был уверен, что сочинение утрачено навсегда, но спустя много лет после его смерти, в 1960-м, удалось разыскать единственный сохранившийся экземпляр, который московская жандармерия хранила в качестве вещественного доказательства</a:t>
            </a:r>
            <a:r>
              <a:rPr lang="ru-RU" dirty="0" smtClean="0"/>
              <a:t>. </a:t>
            </a:r>
          </a:p>
          <a:p>
            <a:endParaRPr lang="ru-RU" dirty="0"/>
          </a:p>
          <a:p>
            <a:r>
              <a:rPr lang="ru-RU" dirty="0"/>
              <a:t>В 1908 году писатель выпустил свой первый сборник рассказов, под которым стояла подпись «Грин». После этого сборники начали выходить почти каждый год.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5" y="210208"/>
            <a:ext cx="4519448" cy="6385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6044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13435" y="612844"/>
            <a:ext cx="682121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Грин </a:t>
            </a:r>
            <a:r>
              <a:rPr lang="ru-RU" dirty="0"/>
              <a:t>отличался большим трудолюбием, на протяжении года он «выдавал на-гора» почти тридцать рассказов, объединял их и отдавал в печать.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Материальное </a:t>
            </a:r>
            <a:r>
              <a:rPr lang="ru-RU" dirty="0"/>
              <a:t>положение автора заметно улучшилось. В 1913-м он представил на суд читателей три тома своих произведений</a:t>
            </a:r>
            <a:r>
              <a:rPr lang="ru-RU" dirty="0" smtClean="0"/>
              <a:t>.</a:t>
            </a:r>
          </a:p>
          <a:p>
            <a:r>
              <a:rPr lang="ru-RU" dirty="0"/>
              <a:t>С каждым годом, с каждой новой работой, мастерство Грина становилось все более совершенным.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Он </a:t>
            </a:r>
            <a:r>
              <a:rPr lang="ru-RU" dirty="0"/>
              <a:t>писал на разные темы, находил невероятные сюжеты, поражающие глубиной и непредсказуемостью. В каждой из его книг были афоризмы и цитаты, впоследствии ушедшие в </a:t>
            </a:r>
            <a:r>
              <a:rPr lang="ru-RU" dirty="0" smtClean="0"/>
              <a:t>народ.</a:t>
            </a:r>
          </a:p>
          <a:p>
            <a:endParaRPr lang="ru-RU" dirty="0"/>
          </a:p>
          <a:p>
            <a:r>
              <a:rPr lang="ru-RU" dirty="0"/>
              <a:t>Творчество Александра Грина находится на каком-то особом месте в отечественной литературе. Так как он, не писал никто — ни до него, ни после. Ему даже не пытались подражать, слишком необычным был жанр, в котором он трудился.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5" y="207278"/>
            <a:ext cx="4519448" cy="6443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741005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945</TotalTime>
  <Words>1899</Words>
  <Application>Microsoft Office PowerPoint</Application>
  <PresentationFormat>Широкоэкранный</PresentationFormat>
  <Paragraphs>117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Century Gothic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Левина Екатерина Дмитриевна</dc:creator>
  <cp:lastModifiedBy>Ермилова Диана Борисовна</cp:lastModifiedBy>
  <cp:revision>38</cp:revision>
  <dcterms:created xsi:type="dcterms:W3CDTF">2020-06-16T13:22:11Z</dcterms:created>
  <dcterms:modified xsi:type="dcterms:W3CDTF">2020-08-03T08:37:39Z</dcterms:modified>
</cp:coreProperties>
</file>