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593" r:id="rId2"/>
    <p:sldId id="623" r:id="rId3"/>
    <p:sldId id="587" r:id="rId4"/>
    <p:sldId id="588" r:id="rId5"/>
    <p:sldId id="589" r:id="rId6"/>
    <p:sldId id="590" r:id="rId7"/>
    <p:sldId id="624" r:id="rId8"/>
    <p:sldId id="625" r:id="rId9"/>
    <p:sldId id="591" r:id="rId10"/>
    <p:sldId id="594" r:id="rId11"/>
    <p:sldId id="595" r:id="rId12"/>
    <p:sldId id="596" r:id="rId13"/>
    <p:sldId id="597" r:id="rId14"/>
    <p:sldId id="598" r:id="rId15"/>
    <p:sldId id="599" r:id="rId16"/>
    <p:sldId id="600" r:id="rId17"/>
    <p:sldId id="601" r:id="rId18"/>
    <p:sldId id="602" r:id="rId19"/>
    <p:sldId id="603" r:id="rId20"/>
    <p:sldId id="604" r:id="rId21"/>
    <p:sldId id="605" r:id="rId22"/>
    <p:sldId id="606" r:id="rId23"/>
    <p:sldId id="607" r:id="rId24"/>
    <p:sldId id="608" r:id="rId25"/>
    <p:sldId id="609" r:id="rId26"/>
    <p:sldId id="610" r:id="rId27"/>
    <p:sldId id="611" r:id="rId28"/>
    <p:sldId id="612" r:id="rId29"/>
    <p:sldId id="613" r:id="rId30"/>
    <p:sldId id="614" r:id="rId31"/>
    <p:sldId id="615" r:id="rId32"/>
    <p:sldId id="616" r:id="rId33"/>
    <p:sldId id="617" r:id="rId34"/>
    <p:sldId id="618" r:id="rId35"/>
    <p:sldId id="619" r:id="rId36"/>
    <p:sldId id="620" r:id="rId37"/>
    <p:sldId id="621" r:id="rId38"/>
    <p:sldId id="622"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99FF"/>
    <a:srgbClr val="66CCFF"/>
    <a:srgbClr val="3399FF"/>
    <a:srgbClr val="3366FF"/>
    <a:srgbClr val="3366CC"/>
    <a:srgbClr val="0066FF"/>
    <a:srgbClr val="F6D0AA"/>
    <a:srgbClr val="C6CA14"/>
    <a:srgbClr val="BBBF1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62" autoAdjust="0"/>
    <p:restoredTop sz="94241" autoAdjust="0"/>
  </p:normalViewPr>
  <p:slideViewPr>
    <p:cSldViewPr snapToGrid="0">
      <p:cViewPr>
        <p:scale>
          <a:sx n="90" d="100"/>
          <a:sy n="90" d="100"/>
        </p:scale>
        <p:origin x="-174"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lineChart>
        <c:grouping val="standard"/>
        <c:varyColors val="0"/>
        <c:ser>
          <c:idx val="0"/>
          <c:order val="0"/>
          <c:tx>
            <c:strRef>
              <c:f>Sheet1!$B$1</c:f>
              <c:strCache>
                <c:ptCount val="1"/>
                <c:pt idx="0">
                  <c:v># Titles</c:v>
                </c:pt>
              </c:strCache>
            </c:strRef>
          </c:tx>
          <c:spPr>
            <a:ln>
              <a:solidFill>
                <a:schemeClr val="accent3">
                  <a:lumMod val="20000"/>
                  <a:lumOff val="80000"/>
                </a:schemeClr>
              </a:solidFill>
            </a:ln>
          </c:spPr>
          <c:marker>
            <c:spPr>
              <a:solidFill>
                <a:srgbClr val="003399"/>
              </a:solidFill>
              <a:ln>
                <a:solidFill>
                  <a:schemeClr val="accent3">
                    <a:lumMod val="20000"/>
                    <a:lumOff val="80000"/>
                  </a:schemeClr>
                </a:solidFill>
              </a:ln>
            </c:spPr>
          </c:marker>
          <c:dLbls>
            <c:txPr>
              <a:bodyPr/>
              <a:lstStyle/>
              <a:p>
                <a:pPr>
                  <a:defRPr b="1">
                    <a:solidFill>
                      <a:srgbClr val="003399"/>
                    </a:solidFill>
                  </a:defRPr>
                </a:pPr>
                <a:endParaRPr lang="ru-RU"/>
              </a:p>
            </c:txPr>
            <c:dLblPos val="t"/>
            <c:showLegendKey val="0"/>
            <c:showVal val="1"/>
            <c:showCatName val="0"/>
            <c:showSerName val="0"/>
            <c:showPercent val="0"/>
            <c:showBubbleSize val="0"/>
            <c:showLeaderLines val="0"/>
          </c:dLbls>
          <c:cat>
            <c:numRef>
              <c:f>Sheet1!$A$2:$A$12</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Sheet1!$B$2:$B$12</c:f>
              <c:numCache>
                <c:formatCode>General</c:formatCode>
                <c:ptCount val="11"/>
                <c:pt idx="0">
                  <c:v>13950</c:v>
                </c:pt>
                <c:pt idx="1">
                  <c:v>21395</c:v>
                </c:pt>
                <c:pt idx="2">
                  <c:v>26994</c:v>
                </c:pt>
                <c:pt idx="3">
                  <c:v>32789</c:v>
                </c:pt>
                <c:pt idx="4">
                  <c:v>34447</c:v>
                </c:pt>
                <c:pt idx="5">
                  <c:v>42322</c:v>
                </c:pt>
                <c:pt idx="6">
                  <c:v>47662</c:v>
                </c:pt>
                <c:pt idx="7">
                  <c:v>52622</c:v>
                </c:pt>
                <c:pt idx="8">
                  <c:v>72000</c:v>
                </c:pt>
                <c:pt idx="9">
                  <c:v>82000</c:v>
                </c:pt>
                <c:pt idx="10">
                  <c:v>109616</c:v>
                </c:pt>
              </c:numCache>
            </c:numRef>
          </c:val>
          <c:smooth val="0"/>
        </c:ser>
        <c:dLbls>
          <c:dLblPos val="t"/>
          <c:showLegendKey val="0"/>
          <c:showVal val="1"/>
          <c:showCatName val="0"/>
          <c:showSerName val="0"/>
          <c:showPercent val="0"/>
          <c:showBubbleSize val="0"/>
        </c:dLbls>
        <c:marker val="1"/>
        <c:smooth val="0"/>
        <c:axId val="21510784"/>
        <c:axId val="21509248"/>
      </c:lineChart>
      <c:catAx>
        <c:axId val="21510784"/>
        <c:scaling>
          <c:orientation val="minMax"/>
        </c:scaling>
        <c:delete val="0"/>
        <c:axPos val="b"/>
        <c:numFmt formatCode="General" sourceLinked="1"/>
        <c:majorTickMark val="none"/>
        <c:minorTickMark val="none"/>
        <c:tickLblPos val="nextTo"/>
        <c:txPr>
          <a:bodyPr/>
          <a:lstStyle/>
          <a:p>
            <a:pPr>
              <a:defRPr b="1"/>
            </a:pPr>
            <a:endParaRPr lang="ru-RU"/>
          </a:p>
        </c:txPr>
        <c:crossAx val="21509248"/>
        <c:crosses val="autoZero"/>
        <c:auto val="1"/>
        <c:lblAlgn val="ctr"/>
        <c:lblOffset val="100"/>
        <c:noMultiLvlLbl val="0"/>
      </c:catAx>
      <c:valAx>
        <c:axId val="21509248"/>
        <c:scaling>
          <c:orientation val="minMax"/>
        </c:scaling>
        <c:delete val="1"/>
        <c:axPos val="l"/>
        <c:numFmt formatCode="General" sourceLinked="1"/>
        <c:majorTickMark val="none"/>
        <c:minorTickMark val="none"/>
        <c:tickLblPos val="nextTo"/>
        <c:crossAx val="21510784"/>
        <c:crosses val="autoZero"/>
        <c:crossBetween val="between"/>
      </c:valAx>
      <c:spPr>
        <a:noFill/>
      </c:spPr>
    </c:plotArea>
    <c:plotVisOnly val="1"/>
    <c:dispBlanksAs val="gap"/>
    <c:showDLblsOverMax val="0"/>
  </c:chart>
  <c:txPr>
    <a:bodyPr/>
    <a:lstStyle/>
    <a:p>
      <a:pPr>
        <a:defRPr sz="1800"/>
      </a:pPr>
      <a:endParaRPr lang="ru-RU"/>
    </a:p>
  </c:txPr>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 Id="rId4" Type="http://schemas.openxmlformats.org/officeDocument/2006/relationships/image" Target="../media/image2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 Id="rId4"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486920-AE53-4548-B0FF-1B08255F2703}" type="doc">
      <dgm:prSet loTypeId="urn:microsoft.com/office/officeart/2005/8/layout/vList5" loCatId="" qsTypeId="urn:microsoft.com/office/officeart/2005/8/quickstyle/3D2" qsCatId="3D" csTypeId="urn:microsoft.com/office/officeart/2005/8/colors/accent3_2" csCatId="accent3" phldr="1"/>
      <dgm:spPr/>
      <dgm:t>
        <a:bodyPr/>
        <a:lstStyle/>
        <a:p>
          <a:endParaRPr lang="en-US"/>
        </a:p>
      </dgm:t>
    </dgm:pt>
    <dgm:pt modelId="{D9FA019C-D587-F94E-8A80-5BE6CAFE9DF4}">
      <dgm:prSet phldrT="[Text]" custT="1"/>
      <dgm:spPr>
        <a:solidFill>
          <a:srgbClr val="003399"/>
        </a:solidFill>
      </dgm:spPr>
      <dgm:t>
        <a:bodyPr/>
        <a:lstStyle/>
        <a:p>
          <a:r>
            <a:rPr lang="en-US" sz="1800" b="1" i="0" dirty="0" smtClean="0">
              <a:solidFill>
                <a:schemeClr val="bg1"/>
              </a:solidFill>
            </a:rPr>
            <a:t>Business &amp; ECON</a:t>
          </a:r>
          <a:endParaRPr lang="en-US" sz="1800" b="1" i="0" dirty="0">
            <a:solidFill>
              <a:schemeClr val="bg1"/>
            </a:solidFill>
          </a:endParaRPr>
        </a:p>
      </dgm:t>
    </dgm:pt>
    <dgm:pt modelId="{7C566464-047E-1246-A0AE-DC2DF102247F}" type="parTrans" cxnId="{AB98AFCB-F137-234C-91C8-9E39D25453A0}">
      <dgm:prSet/>
      <dgm:spPr/>
      <dgm:t>
        <a:bodyPr/>
        <a:lstStyle/>
        <a:p>
          <a:endParaRPr lang="en-US"/>
        </a:p>
      </dgm:t>
    </dgm:pt>
    <dgm:pt modelId="{C64205FF-C4CC-1349-AB64-99E7492AFFA4}" type="sibTrans" cxnId="{AB98AFCB-F137-234C-91C8-9E39D25453A0}">
      <dgm:prSet/>
      <dgm:spPr/>
      <dgm:t>
        <a:bodyPr/>
        <a:lstStyle/>
        <a:p>
          <a:endParaRPr lang="en-US"/>
        </a:p>
      </dgm:t>
    </dgm:pt>
    <dgm:pt modelId="{22316C2A-4C9A-3D40-8F1A-D20450E5DB96}">
      <dgm:prSet phldrT="[Text]" custT="1"/>
      <dgm:spPr>
        <a:solidFill>
          <a:srgbClr val="003399"/>
        </a:solidFill>
      </dgm:spPr>
      <dgm:t>
        <a:bodyPr/>
        <a:lstStyle/>
        <a:p>
          <a:r>
            <a:rPr lang="en-US" sz="1800" b="1" i="0" dirty="0" smtClean="0">
              <a:solidFill>
                <a:schemeClr val="bg1"/>
              </a:solidFill>
            </a:rPr>
            <a:t>Science</a:t>
          </a:r>
          <a:endParaRPr lang="en-US" sz="1800" b="1" i="0" dirty="0">
            <a:solidFill>
              <a:schemeClr val="bg1"/>
            </a:solidFill>
          </a:endParaRPr>
        </a:p>
      </dgm:t>
    </dgm:pt>
    <dgm:pt modelId="{94204D4E-48E1-0E41-869C-3CD8D886B527}" type="parTrans" cxnId="{99DE06E6-4C73-4747-9AA6-0A7AA4C7460F}">
      <dgm:prSet/>
      <dgm:spPr/>
      <dgm:t>
        <a:bodyPr/>
        <a:lstStyle/>
        <a:p>
          <a:endParaRPr lang="en-US"/>
        </a:p>
      </dgm:t>
    </dgm:pt>
    <dgm:pt modelId="{3C331539-E12E-114D-929A-2689CB164F21}" type="sibTrans" cxnId="{99DE06E6-4C73-4747-9AA6-0A7AA4C7460F}">
      <dgm:prSet/>
      <dgm:spPr/>
      <dgm:t>
        <a:bodyPr/>
        <a:lstStyle/>
        <a:p>
          <a:endParaRPr lang="en-US"/>
        </a:p>
      </dgm:t>
    </dgm:pt>
    <dgm:pt modelId="{C1AEE3A9-FAAA-9A47-83CE-001C23C81C3A}">
      <dgm:prSet phldrT="[Text]" custT="1"/>
      <dgm:spPr>
        <a:solidFill>
          <a:schemeClr val="bg1"/>
        </a:solidFill>
      </dgm:spPr>
      <dgm:t>
        <a:bodyPr/>
        <a:lstStyle/>
        <a:p>
          <a:r>
            <a:rPr lang="en-US" sz="1800" dirty="0" smtClean="0"/>
            <a:t>  </a:t>
          </a:r>
          <a:r>
            <a:rPr lang="en-US" sz="1600" dirty="0" smtClean="0"/>
            <a:t>Cambridge University Press,  </a:t>
          </a:r>
          <a:r>
            <a:rPr lang="en-US" sz="1600" dirty="0" err="1" smtClean="0"/>
            <a:t>Kumarian</a:t>
          </a:r>
          <a:r>
            <a:rPr lang="en-US" sz="1600" dirty="0" smtClean="0"/>
            <a:t> Press, ME Sharpe, United Nations University Press, Springer </a:t>
          </a:r>
          <a:r>
            <a:rPr lang="en-US" sz="1600" dirty="0" err="1" smtClean="0"/>
            <a:t>Verlag</a:t>
          </a:r>
          <a:endParaRPr lang="en-US" sz="1600" dirty="0"/>
        </a:p>
      </dgm:t>
    </dgm:pt>
    <dgm:pt modelId="{F6B3CF07-CA1D-A645-8403-99C5C44C4ECA}" type="parTrans" cxnId="{DF7598B9-D218-8C4A-9689-AA3742FA8D1F}">
      <dgm:prSet/>
      <dgm:spPr/>
      <dgm:t>
        <a:bodyPr/>
        <a:lstStyle/>
        <a:p>
          <a:endParaRPr lang="en-US"/>
        </a:p>
      </dgm:t>
    </dgm:pt>
    <dgm:pt modelId="{3F16E19C-D440-4E4B-94AB-F9825378C0EF}" type="sibTrans" cxnId="{DF7598B9-D218-8C4A-9689-AA3742FA8D1F}">
      <dgm:prSet/>
      <dgm:spPr/>
      <dgm:t>
        <a:bodyPr/>
        <a:lstStyle/>
        <a:p>
          <a:endParaRPr lang="en-US"/>
        </a:p>
      </dgm:t>
    </dgm:pt>
    <dgm:pt modelId="{B6B7BF5A-C9B6-1E41-8C20-F30F089F6E13}">
      <dgm:prSet phldrT="[Text]" custT="1"/>
      <dgm:spPr>
        <a:solidFill>
          <a:schemeClr val="bg1"/>
        </a:solidFill>
      </dgm:spPr>
      <dgm:t>
        <a:bodyPr/>
        <a:lstStyle/>
        <a:p>
          <a:r>
            <a:rPr lang="en-US" sz="1600" dirty="0" smtClean="0"/>
            <a:t>Brill Academic Publishers, </a:t>
          </a:r>
          <a:r>
            <a:rPr lang="en-US" sz="1600" dirty="0" err="1" smtClean="0"/>
            <a:t>Ashgate</a:t>
          </a:r>
          <a:r>
            <a:rPr lang="en-US" sz="1600" dirty="0" smtClean="0"/>
            <a:t> Publishing, Bookings </a:t>
          </a:r>
          <a:r>
            <a:rPr lang="en-US" sz="1600" dirty="0" err="1" smtClean="0"/>
            <a:t>Intstitution</a:t>
          </a:r>
          <a:r>
            <a:rPr lang="en-US" sz="1600" dirty="0" smtClean="0"/>
            <a:t> Press, Jessica Kingsley, Peter Lang, Sage, OUP, Cambridge University Press, </a:t>
          </a:r>
          <a:r>
            <a:rPr lang="en-US" sz="1600" dirty="0" err="1" smtClean="0"/>
            <a:t>Rowman</a:t>
          </a:r>
          <a:r>
            <a:rPr lang="en-US" sz="1600" dirty="0" smtClean="0"/>
            <a:t> &amp; Littlefield</a:t>
          </a:r>
          <a:endParaRPr lang="en-US" sz="1600" dirty="0"/>
        </a:p>
      </dgm:t>
    </dgm:pt>
    <dgm:pt modelId="{463D4D2A-57CC-9043-994D-E4F70F6F96BB}" type="parTrans" cxnId="{E4D44129-E16E-CC45-B5D4-B2A2511B1C03}">
      <dgm:prSet/>
      <dgm:spPr/>
      <dgm:t>
        <a:bodyPr/>
        <a:lstStyle/>
        <a:p>
          <a:endParaRPr lang="en-US"/>
        </a:p>
      </dgm:t>
    </dgm:pt>
    <dgm:pt modelId="{23014275-B2FC-8C46-8B28-C164802F61FA}" type="sibTrans" cxnId="{E4D44129-E16E-CC45-B5D4-B2A2511B1C03}">
      <dgm:prSet/>
      <dgm:spPr/>
      <dgm:t>
        <a:bodyPr/>
        <a:lstStyle/>
        <a:p>
          <a:endParaRPr lang="en-US"/>
        </a:p>
      </dgm:t>
    </dgm:pt>
    <dgm:pt modelId="{0C50E490-4CA6-4E41-BF57-56CBF5677062}">
      <dgm:prSet phldrT="[Text]" custT="1"/>
      <dgm:spPr>
        <a:solidFill>
          <a:schemeClr val="bg1"/>
        </a:solidFill>
      </dgm:spPr>
      <dgm:t>
        <a:bodyPr/>
        <a:lstStyle/>
        <a:p>
          <a:r>
            <a:rPr lang="en-US" sz="1600" dirty="0" smtClean="0"/>
            <a:t>University of Chicago, Cambridge University Press, Blackwell Publishing, </a:t>
          </a:r>
          <a:r>
            <a:rPr lang="en-US" sz="1600" dirty="0" err="1" smtClean="0"/>
            <a:t>Boydell</a:t>
          </a:r>
          <a:r>
            <a:rPr lang="en-US" sz="1600" dirty="0" smtClean="0"/>
            <a:t> &amp; Brewer, </a:t>
          </a:r>
          <a:r>
            <a:rPr lang="en-US" sz="1600" dirty="0" err="1" smtClean="0"/>
            <a:t>Ashgate</a:t>
          </a:r>
          <a:r>
            <a:rPr lang="en-US" sz="1600" dirty="0" smtClean="0"/>
            <a:t>, Harvard University Press, Palgrave Macmillan, Rutgers University Press, Columbia University Press</a:t>
          </a:r>
          <a:endParaRPr lang="en-US" sz="1600" dirty="0"/>
        </a:p>
      </dgm:t>
    </dgm:pt>
    <dgm:pt modelId="{6C3D975A-829C-9B48-A1D1-D91E96E15DC0}" type="parTrans" cxnId="{F9E16D9D-0970-5343-AE32-A4CA1A5FD2A2}">
      <dgm:prSet/>
      <dgm:spPr/>
      <dgm:t>
        <a:bodyPr/>
        <a:lstStyle/>
        <a:p>
          <a:endParaRPr lang="en-US"/>
        </a:p>
      </dgm:t>
    </dgm:pt>
    <dgm:pt modelId="{B88B2F8F-1583-1847-A62B-4B53DE99FE8E}" type="sibTrans" cxnId="{F9E16D9D-0970-5343-AE32-A4CA1A5FD2A2}">
      <dgm:prSet/>
      <dgm:spPr/>
      <dgm:t>
        <a:bodyPr/>
        <a:lstStyle/>
        <a:p>
          <a:endParaRPr lang="en-US"/>
        </a:p>
      </dgm:t>
    </dgm:pt>
    <dgm:pt modelId="{E5BCA0E5-7CC5-8B4F-B966-92543304AB4F}">
      <dgm:prSet phldrT="[Text]" custT="1"/>
      <dgm:spPr>
        <a:solidFill>
          <a:schemeClr val="bg1"/>
        </a:solidFill>
      </dgm:spPr>
      <dgm:t>
        <a:bodyPr/>
        <a:lstStyle/>
        <a:p>
          <a:r>
            <a:rPr lang="en-US" sz="1600" dirty="0" err="1" smtClean="0"/>
            <a:t>Amacom</a:t>
          </a:r>
          <a:r>
            <a:rPr lang="en-US" sz="1600" dirty="0" smtClean="0"/>
            <a:t>, </a:t>
          </a:r>
          <a:r>
            <a:rPr lang="en-US" sz="1600" dirty="0" err="1" smtClean="0"/>
            <a:t>Kogan</a:t>
          </a:r>
          <a:r>
            <a:rPr lang="en-US" sz="1600" dirty="0" smtClean="0"/>
            <a:t> Page, </a:t>
          </a:r>
          <a:r>
            <a:rPr lang="en-US" sz="1600" dirty="0" err="1" smtClean="0"/>
            <a:t>Jossey</a:t>
          </a:r>
          <a:r>
            <a:rPr lang="en-US" sz="1600" dirty="0" smtClean="0"/>
            <a:t>-Bass,  Career Press, </a:t>
          </a:r>
          <a:r>
            <a:rPr lang="en-US" sz="1600" dirty="0" err="1" smtClean="0"/>
            <a:t>Berrett</a:t>
          </a:r>
          <a:r>
            <a:rPr lang="en-US" sz="1600" dirty="0" smtClean="0"/>
            <a:t>-Koehler Publishers</a:t>
          </a:r>
          <a:endParaRPr lang="en-US" sz="1600" dirty="0"/>
        </a:p>
      </dgm:t>
    </dgm:pt>
    <dgm:pt modelId="{8F4E8672-FAAC-C24E-A55B-B2FC9D573FD0}" type="parTrans" cxnId="{CC53A2D9-C39F-F44E-8EEE-1B29F1E2330C}">
      <dgm:prSet/>
      <dgm:spPr/>
      <dgm:t>
        <a:bodyPr/>
        <a:lstStyle/>
        <a:p>
          <a:endParaRPr lang="en-US"/>
        </a:p>
      </dgm:t>
    </dgm:pt>
    <dgm:pt modelId="{A5E03E46-38C8-9743-8393-0A0EBF904292}" type="sibTrans" cxnId="{CC53A2D9-C39F-F44E-8EEE-1B29F1E2330C}">
      <dgm:prSet/>
      <dgm:spPr/>
      <dgm:t>
        <a:bodyPr/>
        <a:lstStyle/>
        <a:p>
          <a:endParaRPr lang="en-US"/>
        </a:p>
      </dgm:t>
    </dgm:pt>
    <dgm:pt modelId="{4FE9E7E7-DC07-9841-9812-F133CDDA3260}">
      <dgm:prSet phldrT="[Text]" custT="1"/>
      <dgm:spPr>
        <a:solidFill>
          <a:srgbClr val="003399"/>
        </a:solidFill>
      </dgm:spPr>
      <dgm:t>
        <a:bodyPr/>
        <a:lstStyle/>
        <a:p>
          <a:r>
            <a:rPr lang="en-US" sz="1800" b="1" i="0" dirty="0" smtClean="0">
              <a:solidFill>
                <a:schemeClr val="bg1"/>
              </a:solidFill>
            </a:rPr>
            <a:t>Social Sciences</a:t>
          </a:r>
          <a:endParaRPr lang="en-US" sz="1800" b="1" i="0" dirty="0">
            <a:solidFill>
              <a:schemeClr val="bg1"/>
            </a:solidFill>
          </a:endParaRPr>
        </a:p>
      </dgm:t>
    </dgm:pt>
    <dgm:pt modelId="{F892B508-255A-D74B-AC75-D846A1BA11EA}" type="parTrans" cxnId="{E218AB80-C30A-7541-BCA0-88CF0DA76DE2}">
      <dgm:prSet/>
      <dgm:spPr/>
      <dgm:t>
        <a:bodyPr/>
        <a:lstStyle/>
        <a:p>
          <a:endParaRPr lang="en-US"/>
        </a:p>
      </dgm:t>
    </dgm:pt>
    <dgm:pt modelId="{CC6FFDBD-976B-6A4B-8945-D5EF20B4FA0E}" type="sibTrans" cxnId="{E218AB80-C30A-7541-BCA0-88CF0DA76DE2}">
      <dgm:prSet/>
      <dgm:spPr/>
      <dgm:t>
        <a:bodyPr/>
        <a:lstStyle/>
        <a:p>
          <a:endParaRPr lang="en-US"/>
        </a:p>
      </dgm:t>
    </dgm:pt>
    <dgm:pt modelId="{0E02E49C-A979-794D-A209-6A66C91841BF}">
      <dgm:prSet phldrT="[Text]" custT="1"/>
      <dgm:spPr>
        <a:solidFill>
          <a:srgbClr val="003399"/>
        </a:solidFill>
      </dgm:spPr>
      <dgm:t>
        <a:bodyPr/>
        <a:lstStyle/>
        <a:p>
          <a:r>
            <a:rPr lang="en-US" sz="1800" b="1" i="0" smtClean="0">
              <a:solidFill>
                <a:schemeClr val="bg1"/>
              </a:solidFill>
            </a:rPr>
            <a:t>History</a:t>
          </a:r>
          <a:endParaRPr lang="en-US" sz="1800" b="1" i="0" dirty="0">
            <a:solidFill>
              <a:schemeClr val="bg1"/>
            </a:solidFill>
          </a:endParaRPr>
        </a:p>
      </dgm:t>
    </dgm:pt>
    <dgm:pt modelId="{465DB927-1DFA-D642-AF2D-10653D8467C4}" type="parTrans" cxnId="{6FE96410-2588-EE4F-A434-85202EB34D59}">
      <dgm:prSet/>
      <dgm:spPr/>
      <dgm:t>
        <a:bodyPr/>
        <a:lstStyle/>
        <a:p>
          <a:endParaRPr lang="en-US"/>
        </a:p>
      </dgm:t>
    </dgm:pt>
    <dgm:pt modelId="{E209495A-C320-4F43-B767-420CC2458134}" type="sibTrans" cxnId="{6FE96410-2588-EE4F-A434-85202EB34D59}">
      <dgm:prSet/>
      <dgm:spPr/>
      <dgm:t>
        <a:bodyPr/>
        <a:lstStyle/>
        <a:p>
          <a:endParaRPr lang="en-US"/>
        </a:p>
      </dgm:t>
    </dgm:pt>
    <dgm:pt modelId="{8AF4D1EA-7E74-3044-BD93-588BB6FB4329}">
      <dgm:prSet phldrT="[Text]" custT="1"/>
      <dgm:spPr>
        <a:solidFill>
          <a:srgbClr val="003399"/>
        </a:solidFill>
      </dgm:spPr>
      <dgm:t>
        <a:bodyPr/>
        <a:lstStyle/>
        <a:p>
          <a:r>
            <a:rPr lang="en-US" sz="1800" b="1" i="0" smtClean="0">
              <a:solidFill>
                <a:schemeClr val="bg1"/>
              </a:solidFill>
            </a:rPr>
            <a:t>Political Science</a:t>
          </a:r>
          <a:endParaRPr lang="en-US" sz="1800" b="1" i="0" dirty="0">
            <a:solidFill>
              <a:schemeClr val="bg1"/>
            </a:solidFill>
          </a:endParaRPr>
        </a:p>
      </dgm:t>
    </dgm:pt>
    <dgm:pt modelId="{EA5DBCD9-B89C-D147-9DF4-C059C814CE11}" type="parTrans" cxnId="{5FA3EE2F-C147-E246-AFC5-F51E8D2AC919}">
      <dgm:prSet/>
      <dgm:spPr/>
      <dgm:t>
        <a:bodyPr/>
        <a:lstStyle/>
        <a:p>
          <a:endParaRPr lang="en-US"/>
        </a:p>
      </dgm:t>
    </dgm:pt>
    <dgm:pt modelId="{46CABAA6-61B6-8342-B4BF-A0DAFD4DE0B9}" type="sibTrans" cxnId="{5FA3EE2F-C147-E246-AFC5-F51E8D2AC919}">
      <dgm:prSet/>
      <dgm:spPr/>
      <dgm:t>
        <a:bodyPr/>
        <a:lstStyle/>
        <a:p>
          <a:endParaRPr lang="en-US"/>
        </a:p>
      </dgm:t>
    </dgm:pt>
    <dgm:pt modelId="{694BF749-406A-6B40-8AF9-9393BC1A833C}">
      <dgm:prSet phldrT="[Text]" custT="1"/>
      <dgm:spPr>
        <a:solidFill>
          <a:schemeClr val="bg1"/>
        </a:solidFill>
      </dgm:spPr>
      <dgm:t>
        <a:bodyPr/>
        <a:lstStyle/>
        <a:p>
          <a:r>
            <a:rPr lang="en-US" sz="1600" dirty="0" err="1" smtClean="0"/>
            <a:t>Wolter</a:t>
          </a:r>
          <a:r>
            <a:rPr lang="en-US" sz="1600" dirty="0" smtClean="0"/>
            <a:t> Kluwer Health, </a:t>
          </a:r>
          <a:r>
            <a:rPr lang="en-US" sz="1600" dirty="0" err="1" smtClean="0"/>
            <a:t>Thieme</a:t>
          </a:r>
          <a:r>
            <a:rPr lang="en-US" sz="1600" dirty="0" smtClean="0"/>
            <a:t> Medical Publishers, Slack, Springer Publishing, Wiley-Blackwell, Springer </a:t>
          </a:r>
          <a:r>
            <a:rPr lang="en-US" sz="1600" dirty="0" err="1" smtClean="0"/>
            <a:t>Verlag</a:t>
          </a:r>
          <a:endParaRPr lang="en-US" sz="1600" dirty="0"/>
        </a:p>
      </dgm:t>
    </dgm:pt>
    <dgm:pt modelId="{FDEA5E11-2D00-2745-989E-A4521D2DCBBF}" type="parTrans" cxnId="{24631AA5-B70C-6E42-83A6-CFADC17A4FFC}">
      <dgm:prSet/>
      <dgm:spPr/>
      <dgm:t>
        <a:bodyPr/>
        <a:lstStyle/>
        <a:p>
          <a:endParaRPr lang="en-US"/>
        </a:p>
      </dgm:t>
    </dgm:pt>
    <dgm:pt modelId="{709436CF-EFD7-204B-857C-8BD6DA8234B2}" type="sibTrans" cxnId="{24631AA5-B70C-6E42-83A6-CFADC17A4FFC}">
      <dgm:prSet/>
      <dgm:spPr/>
      <dgm:t>
        <a:bodyPr/>
        <a:lstStyle/>
        <a:p>
          <a:endParaRPr lang="en-US"/>
        </a:p>
      </dgm:t>
    </dgm:pt>
    <dgm:pt modelId="{97C85F37-F862-3E4C-A581-CDD581CB2F19}">
      <dgm:prSet phldrT="[Text]" custT="1"/>
      <dgm:spPr>
        <a:solidFill>
          <a:srgbClr val="003399"/>
        </a:solidFill>
      </dgm:spPr>
      <dgm:t>
        <a:bodyPr/>
        <a:lstStyle/>
        <a:p>
          <a:r>
            <a:rPr lang="en-US" sz="1800" b="1" i="0" dirty="0" smtClean="0">
              <a:solidFill>
                <a:schemeClr val="bg1"/>
              </a:solidFill>
            </a:rPr>
            <a:t>Medical</a:t>
          </a:r>
          <a:endParaRPr lang="en-US" sz="1800" b="1" i="0" dirty="0">
            <a:solidFill>
              <a:schemeClr val="bg1"/>
            </a:solidFill>
          </a:endParaRPr>
        </a:p>
      </dgm:t>
    </dgm:pt>
    <dgm:pt modelId="{6795A2D4-788B-9E40-A316-E8F483787292}" type="parTrans" cxnId="{A2D7EC2B-B657-3443-A8E2-C5EA8D7778A2}">
      <dgm:prSet/>
      <dgm:spPr/>
      <dgm:t>
        <a:bodyPr/>
        <a:lstStyle/>
        <a:p>
          <a:endParaRPr lang="en-US"/>
        </a:p>
      </dgm:t>
    </dgm:pt>
    <dgm:pt modelId="{38C9830E-39FC-264A-A0B4-0221F84E1356}" type="sibTrans" cxnId="{A2D7EC2B-B657-3443-A8E2-C5EA8D7778A2}">
      <dgm:prSet/>
      <dgm:spPr/>
      <dgm:t>
        <a:bodyPr/>
        <a:lstStyle/>
        <a:p>
          <a:endParaRPr lang="en-US"/>
        </a:p>
      </dgm:t>
    </dgm:pt>
    <dgm:pt modelId="{8519764F-A77F-5C4B-A7EA-A67FB6B59C63}">
      <dgm:prSet phldrT="[Text]" custT="1"/>
      <dgm:spPr>
        <a:solidFill>
          <a:schemeClr val="bg1"/>
        </a:solidFill>
      </dgm:spPr>
      <dgm:t>
        <a:bodyPr/>
        <a:lstStyle/>
        <a:p>
          <a:r>
            <a:rPr lang="en-US" sz="1600" b="0" i="0" dirty="0" smtClean="0">
              <a:solidFill>
                <a:schemeClr val="tx2"/>
              </a:solidFill>
            </a:rPr>
            <a:t>Elsevier, John Wiley, Taylor &amp; Francis, Nova Science, Blackwell Publishers, Cambridge International Science, IOS Press, OUP, Springer </a:t>
          </a:r>
          <a:r>
            <a:rPr lang="en-US" sz="1600" b="0" i="0" dirty="0" err="1" smtClean="0">
              <a:solidFill>
                <a:schemeClr val="tx2"/>
              </a:solidFill>
            </a:rPr>
            <a:t>Verlag</a:t>
          </a:r>
          <a:r>
            <a:rPr lang="en-US" sz="1600" b="0" i="0" dirty="0" smtClean="0">
              <a:solidFill>
                <a:schemeClr val="tx2"/>
              </a:solidFill>
            </a:rPr>
            <a:t>, World Scientific Press</a:t>
          </a:r>
          <a:endParaRPr lang="en-US" sz="1600" b="0" i="0" dirty="0">
            <a:solidFill>
              <a:schemeClr val="tx2"/>
            </a:solidFill>
          </a:endParaRPr>
        </a:p>
      </dgm:t>
    </dgm:pt>
    <dgm:pt modelId="{32470DA5-6262-434E-856E-26A2AEDC5AF2}" type="parTrans" cxnId="{3DA4EACF-2E5A-ED4A-B87E-152D5ABF1D92}">
      <dgm:prSet/>
      <dgm:spPr/>
      <dgm:t>
        <a:bodyPr/>
        <a:lstStyle/>
        <a:p>
          <a:endParaRPr lang="en-US"/>
        </a:p>
      </dgm:t>
    </dgm:pt>
    <dgm:pt modelId="{9B16120B-B9C4-704F-9FA5-1E148E1482CB}" type="sibTrans" cxnId="{3DA4EACF-2E5A-ED4A-B87E-152D5ABF1D92}">
      <dgm:prSet/>
      <dgm:spPr/>
      <dgm:t>
        <a:bodyPr/>
        <a:lstStyle/>
        <a:p>
          <a:endParaRPr lang="en-US"/>
        </a:p>
      </dgm:t>
    </dgm:pt>
    <dgm:pt modelId="{A38F85A6-8455-194D-ABD7-04BB5B700539}" type="pres">
      <dgm:prSet presAssocID="{2D486920-AE53-4548-B0FF-1B08255F2703}" presName="Name0" presStyleCnt="0">
        <dgm:presLayoutVars>
          <dgm:dir/>
          <dgm:animLvl val="lvl"/>
          <dgm:resizeHandles val="exact"/>
        </dgm:presLayoutVars>
      </dgm:prSet>
      <dgm:spPr/>
      <dgm:t>
        <a:bodyPr/>
        <a:lstStyle/>
        <a:p>
          <a:endParaRPr lang="en-US"/>
        </a:p>
      </dgm:t>
    </dgm:pt>
    <dgm:pt modelId="{096561FA-391D-A84A-AD17-20C875CC813B}" type="pres">
      <dgm:prSet presAssocID="{D9FA019C-D587-F94E-8A80-5BE6CAFE9DF4}" presName="linNode" presStyleCnt="0"/>
      <dgm:spPr/>
      <dgm:t>
        <a:bodyPr/>
        <a:lstStyle/>
        <a:p>
          <a:endParaRPr lang="en-US"/>
        </a:p>
      </dgm:t>
    </dgm:pt>
    <dgm:pt modelId="{3A7B0B6B-CC87-1C4E-B7B2-E3834DBF700B}" type="pres">
      <dgm:prSet presAssocID="{D9FA019C-D587-F94E-8A80-5BE6CAFE9DF4}" presName="parentText" presStyleLbl="node1" presStyleIdx="0" presStyleCnt="6" custScaleX="73365" custLinFactNeighborX="0" custLinFactNeighborY="-229">
        <dgm:presLayoutVars>
          <dgm:chMax val="1"/>
          <dgm:bulletEnabled val="1"/>
        </dgm:presLayoutVars>
      </dgm:prSet>
      <dgm:spPr/>
      <dgm:t>
        <a:bodyPr/>
        <a:lstStyle/>
        <a:p>
          <a:endParaRPr lang="en-US"/>
        </a:p>
      </dgm:t>
    </dgm:pt>
    <dgm:pt modelId="{43BE89C9-65A7-FE4E-A11A-D7AB0BF719CF}" type="pres">
      <dgm:prSet presAssocID="{D9FA019C-D587-F94E-8A80-5BE6CAFE9DF4}" presName="descendantText" presStyleLbl="alignAccFollowNode1" presStyleIdx="0" presStyleCnt="6" custScaleX="115095">
        <dgm:presLayoutVars>
          <dgm:bulletEnabled val="1"/>
        </dgm:presLayoutVars>
      </dgm:prSet>
      <dgm:spPr/>
      <dgm:t>
        <a:bodyPr/>
        <a:lstStyle/>
        <a:p>
          <a:endParaRPr lang="en-US"/>
        </a:p>
      </dgm:t>
    </dgm:pt>
    <dgm:pt modelId="{B4CA0284-F093-354C-BEEA-EA96FC24678F}" type="pres">
      <dgm:prSet presAssocID="{C64205FF-C4CC-1349-AB64-99E7492AFFA4}" presName="sp" presStyleCnt="0"/>
      <dgm:spPr/>
      <dgm:t>
        <a:bodyPr/>
        <a:lstStyle/>
        <a:p>
          <a:endParaRPr lang="en-US"/>
        </a:p>
      </dgm:t>
    </dgm:pt>
    <dgm:pt modelId="{2D247BA0-74E6-FF48-B97D-E2E0EC964312}" type="pres">
      <dgm:prSet presAssocID="{4FE9E7E7-DC07-9841-9812-F133CDDA3260}" presName="linNode" presStyleCnt="0"/>
      <dgm:spPr/>
      <dgm:t>
        <a:bodyPr/>
        <a:lstStyle/>
        <a:p>
          <a:endParaRPr lang="en-US"/>
        </a:p>
      </dgm:t>
    </dgm:pt>
    <dgm:pt modelId="{D149F566-C7AA-BC4A-84F6-3D274C75D8B8}" type="pres">
      <dgm:prSet presAssocID="{4FE9E7E7-DC07-9841-9812-F133CDDA3260}" presName="parentText" presStyleLbl="node1" presStyleIdx="1" presStyleCnt="6" custScaleX="73365">
        <dgm:presLayoutVars>
          <dgm:chMax val="1"/>
          <dgm:bulletEnabled val="1"/>
        </dgm:presLayoutVars>
      </dgm:prSet>
      <dgm:spPr/>
      <dgm:t>
        <a:bodyPr/>
        <a:lstStyle/>
        <a:p>
          <a:endParaRPr lang="en-US"/>
        </a:p>
      </dgm:t>
    </dgm:pt>
    <dgm:pt modelId="{5A61A4DB-9735-0947-83FD-4B383B0876B9}" type="pres">
      <dgm:prSet presAssocID="{4FE9E7E7-DC07-9841-9812-F133CDDA3260}" presName="descendantText" presStyleLbl="alignAccFollowNode1" presStyleIdx="1" presStyleCnt="6" custScaleX="115095">
        <dgm:presLayoutVars>
          <dgm:bulletEnabled val="1"/>
        </dgm:presLayoutVars>
      </dgm:prSet>
      <dgm:spPr/>
      <dgm:t>
        <a:bodyPr/>
        <a:lstStyle/>
        <a:p>
          <a:endParaRPr lang="en-US"/>
        </a:p>
      </dgm:t>
    </dgm:pt>
    <dgm:pt modelId="{066E950B-A158-8B47-9D4A-3B0725124328}" type="pres">
      <dgm:prSet presAssocID="{CC6FFDBD-976B-6A4B-8945-D5EF20B4FA0E}" presName="sp" presStyleCnt="0"/>
      <dgm:spPr/>
      <dgm:t>
        <a:bodyPr/>
        <a:lstStyle/>
        <a:p>
          <a:endParaRPr lang="en-US"/>
        </a:p>
      </dgm:t>
    </dgm:pt>
    <dgm:pt modelId="{F0AD2E0A-4138-6744-A633-D3B144A4E185}" type="pres">
      <dgm:prSet presAssocID="{0E02E49C-A979-794D-A209-6A66C91841BF}" presName="linNode" presStyleCnt="0"/>
      <dgm:spPr/>
      <dgm:t>
        <a:bodyPr/>
        <a:lstStyle/>
        <a:p>
          <a:endParaRPr lang="en-US"/>
        </a:p>
      </dgm:t>
    </dgm:pt>
    <dgm:pt modelId="{B2DAB40B-7381-954C-A178-68A2195CC660}" type="pres">
      <dgm:prSet presAssocID="{0E02E49C-A979-794D-A209-6A66C91841BF}" presName="parentText" presStyleLbl="node1" presStyleIdx="2" presStyleCnt="6" custScaleX="73365">
        <dgm:presLayoutVars>
          <dgm:chMax val="1"/>
          <dgm:bulletEnabled val="1"/>
        </dgm:presLayoutVars>
      </dgm:prSet>
      <dgm:spPr/>
      <dgm:t>
        <a:bodyPr/>
        <a:lstStyle/>
        <a:p>
          <a:endParaRPr lang="en-US"/>
        </a:p>
      </dgm:t>
    </dgm:pt>
    <dgm:pt modelId="{03B82C53-6CCC-8E40-AB80-8AB4B0C03954}" type="pres">
      <dgm:prSet presAssocID="{0E02E49C-A979-794D-A209-6A66C91841BF}" presName="descendantText" presStyleLbl="alignAccFollowNode1" presStyleIdx="2" presStyleCnt="6" custScaleX="115095" custScaleY="124274">
        <dgm:presLayoutVars>
          <dgm:bulletEnabled val="1"/>
        </dgm:presLayoutVars>
      </dgm:prSet>
      <dgm:spPr/>
      <dgm:t>
        <a:bodyPr/>
        <a:lstStyle/>
        <a:p>
          <a:endParaRPr lang="en-US"/>
        </a:p>
      </dgm:t>
    </dgm:pt>
    <dgm:pt modelId="{C49B2D8A-6709-584D-9EAE-1BD59630FA79}" type="pres">
      <dgm:prSet presAssocID="{E209495A-C320-4F43-B767-420CC2458134}" presName="sp" presStyleCnt="0"/>
      <dgm:spPr/>
      <dgm:t>
        <a:bodyPr/>
        <a:lstStyle/>
        <a:p>
          <a:endParaRPr lang="en-US"/>
        </a:p>
      </dgm:t>
    </dgm:pt>
    <dgm:pt modelId="{DDA989DF-9C6A-7447-BA5D-96147FEBED3D}" type="pres">
      <dgm:prSet presAssocID="{8AF4D1EA-7E74-3044-BD93-588BB6FB4329}" presName="linNode" presStyleCnt="0"/>
      <dgm:spPr/>
      <dgm:t>
        <a:bodyPr/>
        <a:lstStyle/>
        <a:p>
          <a:endParaRPr lang="en-US"/>
        </a:p>
      </dgm:t>
    </dgm:pt>
    <dgm:pt modelId="{4073F065-7401-7E4D-A5CF-3FA02A0F9B22}" type="pres">
      <dgm:prSet presAssocID="{8AF4D1EA-7E74-3044-BD93-588BB6FB4329}" presName="parentText" presStyleLbl="node1" presStyleIdx="3" presStyleCnt="6" custScaleX="73365">
        <dgm:presLayoutVars>
          <dgm:chMax val="1"/>
          <dgm:bulletEnabled val="1"/>
        </dgm:presLayoutVars>
      </dgm:prSet>
      <dgm:spPr/>
      <dgm:t>
        <a:bodyPr/>
        <a:lstStyle/>
        <a:p>
          <a:endParaRPr lang="en-US"/>
        </a:p>
      </dgm:t>
    </dgm:pt>
    <dgm:pt modelId="{D3B96B73-135B-324B-84C1-7906C0D89FF4}" type="pres">
      <dgm:prSet presAssocID="{8AF4D1EA-7E74-3044-BD93-588BB6FB4329}" presName="descendantText" presStyleLbl="alignAccFollowNode1" presStyleIdx="3" presStyleCnt="6" custScaleX="115095">
        <dgm:presLayoutVars>
          <dgm:bulletEnabled val="1"/>
        </dgm:presLayoutVars>
      </dgm:prSet>
      <dgm:spPr/>
      <dgm:t>
        <a:bodyPr/>
        <a:lstStyle/>
        <a:p>
          <a:endParaRPr lang="en-US"/>
        </a:p>
      </dgm:t>
    </dgm:pt>
    <dgm:pt modelId="{EB515A6F-C342-4B44-8E14-32E775B06E02}" type="pres">
      <dgm:prSet presAssocID="{46CABAA6-61B6-8342-B4BF-A0DAFD4DE0B9}" presName="sp" presStyleCnt="0"/>
      <dgm:spPr/>
      <dgm:t>
        <a:bodyPr/>
        <a:lstStyle/>
        <a:p>
          <a:endParaRPr lang="en-US"/>
        </a:p>
      </dgm:t>
    </dgm:pt>
    <dgm:pt modelId="{E319E667-52EC-E74D-9CB6-A796E8478E05}" type="pres">
      <dgm:prSet presAssocID="{22316C2A-4C9A-3D40-8F1A-D20450E5DB96}" presName="linNode" presStyleCnt="0"/>
      <dgm:spPr/>
      <dgm:t>
        <a:bodyPr/>
        <a:lstStyle/>
        <a:p>
          <a:endParaRPr lang="en-US"/>
        </a:p>
      </dgm:t>
    </dgm:pt>
    <dgm:pt modelId="{F7B5C3FA-31F6-6643-A6C3-8C0D1F480913}" type="pres">
      <dgm:prSet presAssocID="{22316C2A-4C9A-3D40-8F1A-D20450E5DB96}" presName="parentText" presStyleLbl="node1" presStyleIdx="4" presStyleCnt="6" custScaleX="73365">
        <dgm:presLayoutVars>
          <dgm:chMax val="1"/>
          <dgm:bulletEnabled val="1"/>
        </dgm:presLayoutVars>
      </dgm:prSet>
      <dgm:spPr/>
      <dgm:t>
        <a:bodyPr/>
        <a:lstStyle/>
        <a:p>
          <a:endParaRPr lang="en-US"/>
        </a:p>
      </dgm:t>
    </dgm:pt>
    <dgm:pt modelId="{D2214A99-58D8-EB47-962F-5BE36931641D}" type="pres">
      <dgm:prSet presAssocID="{22316C2A-4C9A-3D40-8F1A-D20450E5DB96}" presName="descendantText" presStyleLbl="alignAccFollowNode1" presStyleIdx="4" presStyleCnt="6" custScaleX="115095">
        <dgm:presLayoutVars>
          <dgm:bulletEnabled val="1"/>
        </dgm:presLayoutVars>
      </dgm:prSet>
      <dgm:spPr/>
      <dgm:t>
        <a:bodyPr/>
        <a:lstStyle/>
        <a:p>
          <a:endParaRPr lang="en-US"/>
        </a:p>
      </dgm:t>
    </dgm:pt>
    <dgm:pt modelId="{4E658097-0A3B-3F4A-AFCA-685D7048E000}" type="pres">
      <dgm:prSet presAssocID="{3C331539-E12E-114D-929A-2689CB164F21}" presName="sp" presStyleCnt="0"/>
      <dgm:spPr/>
    </dgm:pt>
    <dgm:pt modelId="{0664DC7B-5C86-0E43-8ED6-D4763B99E927}" type="pres">
      <dgm:prSet presAssocID="{97C85F37-F862-3E4C-A581-CDD581CB2F19}" presName="linNode" presStyleCnt="0"/>
      <dgm:spPr/>
    </dgm:pt>
    <dgm:pt modelId="{A0FD5CBE-8412-5D45-B9E0-EAD462B555B4}" type="pres">
      <dgm:prSet presAssocID="{97C85F37-F862-3E4C-A581-CDD581CB2F19}" presName="parentText" presStyleLbl="node1" presStyleIdx="5" presStyleCnt="6" custScaleX="69845">
        <dgm:presLayoutVars>
          <dgm:chMax val="1"/>
          <dgm:bulletEnabled val="1"/>
        </dgm:presLayoutVars>
      </dgm:prSet>
      <dgm:spPr/>
      <dgm:t>
        <a:bodyPr/>
        <a:lstStyle/>
        <a:p>
          <a:endParaRPr lang="en-US"/>
        </a:p>
      </dgm:t>
    </dgm:pt>
    <dgm:pt modelId="{96FA47CA-2336-C544-ABAC-7510B1935B7E}" type="pres">
      <dgm:prSet presAssocID="{97C85F37-F862-3E4C-A581-CDD581CB2F19}" presName="descendantText" presStyleLbl="alignAccFollowNode1" presStyleIdx="5" presStyleCnt="6" custScaleX="114288">
        <dgm:presLayoutVars>
          <dgm:bulletEnabled val="1"/>
        </dgm:presLayoutVars>
      </dgm:prSet>
      <dgm:spPr/>
      <dgm:t>
        <a:bodyPr/>
        <a:lstStyle/>
        <a:p>
          <a:endParaRPr lang="en-US"/>
        </a:p>
      </dgm:t>
    </dgm:pt>
  </dgm:ptLst>
  <dgm:cxnLst>
    <dgm:cxn modelId="{E218AB80-C30A-7541-BCA0-88CF0DA76DE2}" srcId="{2D486920-AE53-4548-B0FF-1B08255F2703}" destId="{4FE9E7E7-DC07-9841-9812-F133CDDA3260}" srcOrd="1" destOrd="0" parTransId="{F892B508-255A-D74B-AC75-D846A1BA11EA}" sibTransId="{CC6FFDBD-976B-6A4B-8945-D5EF20B4FA0E}"/>
    <dgm:cxn modelId="{F9E16D9D-0970-5343-AE32-A4CA1A5FD2A2}" srcId="{0E02E49C-A979-794D-A209-6A66C91841BF}" destId="{0C50E490-4CA6-4E41-BF57-56CBF5677062}" srcOrd="0" destOrd="0" parTransId="{6C3D975A-829C-9B48-A1D1-D91E96E15DC0}" sibTransId="{B88B2F8F-1583-1847-A62B-4B53DE99FE8E}"/>
    <dgm:cxn modelId="{E4D44129-E16E-CC45-B5D4-B2A2511B1C03}" srcId="{4FE9E7E7-DC07-9841-9812-F133CDDA3260}" destId="{B6B7BF5A-C9B6-1E41-8C20-F30F089F6E13}" srcOrd="0" destOrd="0" parTransId="{463D4D2A-57CC-9043-994D-E4F70F6F96BB}" sibTransId="{23014275-B2FC-8C46-8B28-C164802F61FA}"/>
    <dgm:cxn modelId="{87CC4876-270A-9D44-BE65-1FFD4A815AE7}" type="presOf" srcId="{8519764F-A77F-5C4B-A7EA-A67FB6B59C63}" destId="{D2214A99-58D8-EB47-962F-5BE36931641D}" srcOrd="0" destOrd="0" presId="urn:microsoft.com/office/officeart/2005/8/layout/vList5"/>
    <dgm:cxn modelId="{99DE06E6-4C73-4747-9AA6-0A7AA4C7460F}" srcId="{2D486920-AE53-4548-B0FF-1B08255F2703}" destId="{22316C2A-4C9A-3D40-8F1A-D20450E5DB96}" srcOrd="4" destOrd="0" parTransId="{94204D4E-48E1-0E41-869C-3CD8D886B527}" sibTransId="{3C331539-E12E-114D-929A-2689CB164F21}"/>
    <dgm:cxn modelId="{5FA3EE2F-C147-E246-AFC5-F51E8D2AC919}" srcId="{2D486920-AE53-4548-B0FF-1B08255F2703}" destId="{8AF4D1EA-7E74-3044-BD93-588BB6FB4329}" srcOrd="3" destOrd="0" parTransId="{EA5DBCD9-B89C-D147-9DF4-C059C814CE11}" sibTransId="{46CABAA6-61B6-8342-B4BF-A0DAFD4DE0B9}"/>
    <dgm:cxn modelId="{6FE96410-2588-EE4F-A434-85202EB34D59}" srcId="{2D486920-AE53-4548-B0FF-1B08255F2703}" destId="{0E02E49C-A979-794D-A209-6A66C91841BF}" srcOrd="2" destOrd="0" parTransId="{465DB927-1DFA-D642-AF2D-10653D8467C4}" sibTransId="{E209495A-C320-4F43-B767-420CC2458134}"/>
    <dgm:cxn modelId="{CC53A2D9-C39F-F44E-8EEE-1B29F1E2330C}" srcId="{D9FA019C-D587-F94E-8A80-5BE6CAFE9DF4}" destId="{E5BCA0E5-7CC5-8B4F-B966-92543304AB4F}" srcOrd="0" destOrd="0" parTransId="{8F4E8672-FAAC-C24E-A55B-B2FC9D573FD0}" sibTransId="{A5E03E46-38C8-9743-8393-0A0EBF904292}"/>
    <dgm:cxn modelId="{7D785EE8-9CBE-4D44-ABF4-55E2B5842505}" type="presOf" srcId="{2D486920-AE53-4548-B0FF-1B08255F2703}" destId="{A38F85A6-8455-194D-ABD7-04BB5B700539}" srcOrd="0" destOrd="0" presId="urn:microsoft.com/office/officeart/2005/8/layout/vList5"/>
    <dgm:cxn modelId="{3DA4EACF-2E5A-ED4A-B87E-152D5ABF1D92}" srcId="{22316C2A-4C9A-3D40-8F1A-D20450E5DB96}" destId="{8519764F-A77F-5C4B-A7EA-A67FB6B59C63}" srcOrd="0" destOrd="0" parTransId="{32470DA5-6262-434E-856E-26A2AEDC5AF2}" sibTransId="{9B16120B-B9C4-704F-9FA5-1E148E1482CB}"/>
    <dgm:cxn modelId="{1EF201DD-605C-BA40-AB80-53EAC88BF677}" type="presOf" srcId="{C1AEE3A9-FAAA-9A47-83CE-001C23C81C3A}" destId="{D3B96B73-135B-324B-84C1-7906C0D89FF4}" srcOrd="0" destOrd="0" presId="urn:microsoft.com/office/officeart/2005/8/layout/vList5"/>
    <dgm:cxn modelId="{B5048D06-08C1-4C4D-B196-A24B3112B074}" type="presOf" srcId="{B6B7BF5A-C9B6-1E41-8C20-F30F089F6E13}" destId="{5A61A4DB-9735-0947-83FD-4B383B0876B9}" srcOrd="0" destOrd="0" presId="urn:microsoft.com/office/officeart/2005/8/layout/vList5"/>
    <dgm:cxn modelId="{6170EEAD-06DB-1C41-940A-EA461C1502C4}" type="presOf" srcId="{D9FA019C-D587-F94E-8A80-5BE6CAFE9DF4}" destId="{3A7B0B6B-CC87-1C4E-B7B2-E3834DBF700B}" srcOrd="0" destOrd="0" presId="urn:microsoft.com/office/officeart/2005/8/layout/vList5"/>
    <dgm:cxn modelId="{0D6039F1-0202-414B-9509-7504BCC9610E}" type="presOf" srcId="{0E02E49C-A979-794D-A209-6A66C91841BF}" destId="{B2DAB40B-7381-954C-A178-68A2195CC660}" srcOrd="0" destOrd="0" presId="urn:microsoft.com/office/officeart/2005/8/layout/vList5"/>
    <dgm:cxn modelId="{B0F1F9CA-00B4-7541-8613-A80919FA2BE1}" type="presOf" srcId="{97C85F37-F862-3E4C-A581-CDD581CB2F19}" destId="{A0FD5CBE-8412-5D45-B9E0-EAD462B555B4}" srcOrd="0" destOrd="0" presId="urn:microsoft.com/office/officeart/2005/8/layout/vList5"/>
    <dgm:cxn modelId="{24631AA5-B70C-6E42-83A6-CFADC17A4FFC}" srcId="{97C85F37-F862-3E4C-A581-CDD581CB2F19}" destId="{694BF749-406A-6B40-8AF9-9393BC1A833C}" srcOrd="0" destOrd="0" parTransId="{FDEA5E11-2D00-2745-989E-A4521D2DCBBF}" sibTransId="{709436CF-EFD7-204B-857C-8BD6DA8234B2}"/>
    <dgm:cxn modelId="{1EA09DEB-1836-864D-90FA-3F84651B8282}" type="presOf" srcId="{E5BCA0E5-7CC5-8B4F-B966-92543304AB4F}" destId="{43BE89C9-65A7-FE4E-A11A-D7AB0BF719CF}" srcOrd="0" destOrd="0" presId="urn:microsoft.com/office/officeart/2005/8/layout/vList5"/>
    <dgm:cxn modelId="{AA5DF334-DFDA-0F49-8A84-9F810E1AFCB0}" type="presOf" srcId="{0C50E490-4CA6-4E41-BF57-56CBF5677062}" destId="{03B82C53-6CCC-8E40-AB80-8AB4B0C03954}" srcOrd="0" destOrd="0" presId="urn:microsoft.com/office/officeart/2005/8/layout/vList5"/>
    <dgm:cxn modelId="{06F13A6B-2BA5-9F40-9D09-668D79DE33C8}" type="presOf" srcId="{694BF749-406A-6B40-8AF9-9393BC1A833C}" destId="{96FA47CA-2336-C544-ABAC-7510B1935B7E}" srcOrd="0" destOrd="0" presId="urn:microsoft.com/office/officeart/2005/8/layout/vList5"/>
    <dgm:cxn modelId="{10D1796F-458E-B548-A418-65AC6CB854EF}" type="presOf" srcId="{4FE9E7E7-DC07-9841-9812-F133CDDA3260}" destId="{D149F566-C7AA-BC4A-84F6-3D274C75D8B8}" srcOrd="0" destOrd="0" presId="urn:microsoft.com/office/officeart/2005/8/layout/vList5"/>
    <dgm:cxn modelId="{DF7598B9-D218-8C4A-9689-AA3742FA8D1F}" srcId="{8AF4D1EA-7E74-3044-BD93-588BB6FB4329}" destId="{C1AEE3A9-FAAA-9A47-83CE-001C23C81C3A}" srcOrd="0" destOrd="0" parTransId="{F6B3CF07-CA1D-A645-8403-99C5C44C4ECA}" sibTransId="{3F16E19C-D440-4E4B-94AB-F9825378C0EF}"/>
    <dgm:cxn modelId="{E1CDAD2A-11D5-F844-8418-38321DAF2A95}" type="presOf" srcId="{22316C2A-4C9A-3D40-8F1A-D20450E5DB96}" destId="{F7B5C3FA-31F6-6643-A6C3-8C0D1F480913}" srcOrd="0" destOrd="0" presId="urn:microsoft.com/office/officeart/2005/8/layout/vList5"/>
    <dgm:cxn modelId="{76571E72-412E-484E-BE51-64D41B29A1E9}" type="presOf" srcId="{8AF4D1EA-7E74-3044-BD93-588BB6FB4329}" destId="{4073F065-7401-7E4D-A5CF-3FA02A0F9B22}" srcOrd="0" destOrd="0" presId="urn:microsoft.com/office/officeart/2005/8/layout/vList5"/>
    <dgm:cxn modelId="{A2D7EC2B-B657-3443-A8E2-C5EA8D7778A2}" srcId="{2D486920-AE53-4548-B0FF-1B08255F2703}" destId="{97C85F37-F862-3E4C-A581-CDD581CB2F19}" srcOrd="5" destOrd="0" parTransId="{6795A2D4-788B-9E40-A316-E8F483787292}" sibTransId="{38C9830E-39FC-264A-A0B4-0221F84E1356}"/>
    <dgm:cxn modelId="{AB98AFCB-F137-234C-91C8-9E39D25453A0}" srcId="{2D486920-AE53-4548-B0FF-1B08255F2703}" destId="{D9FA019C-D587-F94E-8A80-5BE6CAFE9DF4}" srcOrd="0" destOrd="0" parTransId="{7C566464-047E-1246-A0AE-DC2DF102247F}" sibTransId="{C64205FF-C4CC-1349-AB64-99E7492AFFA4}"/>
    <dgm:cxn modelId="{2AF273E2-AB45-3146-A11B-5DE5C1F6918C}" type="presParOf" srcId="{A38F85A6-8455-194D-ABD7-04BB5B700539}" destId="{096561FA-391D-A84A-AD17-20C875CC813B}" srcOrd="0" destOrd="0" presId="urn:microsoft.com/office/officeart/2005/8/layout/vList5"/>
    <dgm:cxn modelId="{D1DB4B53-C5FD-FA45-B5AB-F6CBAD0B2D18}" type="presParOf" srcId="{096561FA-391D-A84A-AD17-20C875CC813B}" destId="{3A7B0B6B-CC87-1C4E-B7B2-E3834DBF700B}" srcOrd="0" destOrd="0" presId="urn:microsoft.com/office/officeart/2005/8/layout/vList5"/>
    <dgm:cxn modelId="{DB3D34AF-0049-7B4C-A704-1221100494F8}" type="presParOf" srcId="{096561FA-391D-A84A-AD17-20C875CC813B}" destId="{43BE89C9-65A7-FE4E-A11A-D7AB0BF719CF}" srcOrd="1" destOrd="0" presId="urn:microsoft.com/office/officeart/2005/8/layout/vList5"/>
    <dgm:cxn modelId="{8E717118-B005-7E48-ACA3-2B12E9A070E4}" type="presParOf" srcId="{A38F85A6-8455-194D-ABD7-04BB5B700539}" destId="{B4CA0284-F093-354C-BEEA-EA96FC24678F}" srcOrd="1" destOrd="0" presId="urn:microsoft.com/office/officeart/2005/8/layout/vList5"/>
    <dgm:cxn modelId="{51BF141A-D7E7-674F-B310-FE0980B0DAFD}" type="presParOf" srcId="{A38F85A6-8455-194D-ABD7-04BB5B700539}" destId="{2D247BA0-74E6-FF48-B97D-E2E0EC964312}" srcOrd="2" destOrd="0" presId="urn:microsoft.com/office/officeart/2005/8/layout/vList5"/>
    <dgm:cxn modelId="{3CD29095-4310-7C41-A9FA-7ACD5490F9EF}" type="presParOf" srcId="{2D247BA0-74E6-FF48-B97D-E2E0EC964312}" destId="{D149F566-C7AA-BC4A-84F6-3D274C75D8B8}" srcOrd="0" destOrd="0" presId="urn:microsoft.com/office/officeart/2005/8/layout/vList5"/>
    <dgm:cxn modelId="{42B49545-7C94-0347-B6A2-3AB30D224164}" type="presParOf" srcId="{2D247BA0-74E6-FF48-B97D-E2E0EC964312}" destId="{5A61A4DB-9735-0947-83FD-4B383B0876B9}" srcOrd="1" destOrd="0" presId="urn:microsoft.com/office/officeart/2005/8/layout/vList5"/>
    <dgm:cxn modelId="{20B5F1A2-80FA-3F44-946C-FD7CA1538575}" type="presParOf" srcId="{A38F85A6-8455-194D-ABD7-04BB5B700539}" destId="{066E950B-A158-8B47-9D4A-3B0725124328}" srcOrd="3" destOrd="0" presId="urn:microsoft.com/office/officeart/2005/8/layout/vList5"/>
    <dgm:cxn modelId="{4DFF3B15-2622-FE40-BA0F-B2A71D373B04}" type="presParOf" srcId="{A38F85A6-8455-194D-ABD7-04BB5B700539}" destId="{F0AD2E0A-4138-6744-A633-D3B144A4E185}" srcOrd="4" destOrd="0" presId="urn:microsoft.com/office/officeart/2005/8/layout/vList5"/>
    <dgm:cxn modelId="{8E54D966-37EA-2349-863A-C892E2AA5F60}" type="presParOf" srcId="{F0AD2E0A-4138-6744-A633-D3B144A4E185}" destId="{B2DAB40B-7381-954C-A178-68A2195CC660}" srcOrd="0" destOrd="0" presId="urn:microsoft.com/office/officeart/2005/8/layout/vList5"/>
    <dgm:cxn modelId="{A953D70E-8703-9E4D-9814-44AB00FA50DF}" type="presParOf" srcId="{F0AD2E0A-4138-6744-A633-D3B144A4E185}" destId="{03B82C53-6CCC-8E40-AB80-8AB4B0C03954}" srcOrd="1" destOrd="0" presId="urn:microsoft.com/office/officeart/2005/8/layout/vList5"/>
    <dgm:cxn modelId="{497629EE-0B17-9248-AD29-E61053CB473C}" type="presParOf" srcId="{A38F85A6-8455-194D-ABD7-04BB5B700539}" destId="{C49B2D8A-6709-584D-9EAE-1BD59630FA79}" srcOrd="5" destOrd="0" presId="urn:microsoft.com/office/officeart/2005/8/layout/vList5"/>
    <dgm:cxn modelId="{D2B1BEDA-83F6-3542-ABD0-BB20023CCF0C}" type="presParOf" srcId="{A38F85A6-8455-194D-ABD7-04BB5B700539}" destId="{DDA989DF-9C6A-7447-BA5D-96147FEBED3D}" srcOrd="6" destOrd="0" presId="urn:microsoft.com/office/officeart/2005/8/layout/vList5"/>
    <dgm:cxn modelId="{02831CA1-64C8-A047-8E28-CD334516911F}" type="presParOf" srcId="{DDA989DF-9C6A-7447-BA5D-96147FEBED3D}" destId="{4073F065-7401-7E4D-A5CF-3FA02A0F9B22}" srcOrd="0" destOrd="0" presId="urn:microsoft.com/office/officeart/2005/8/layout/vList5"/>
    <dgm:cxn modelId="{6992E743-8954-9A4B-BB24-E1B5BD3766A4}" type="presParOf" srcId="{DDA989DF-9C6A-7447-BA5D-96147FEBED3D}" destId="{D3B96B73-135B-324B-84C1-7906C0D89FF4}" srcOrd="1" destOrd="0" presId="urn:microsoft.com/office/officeart/2005/8/layout/vList5"/>
    <dgm:cxn modelId="{B563FC0C-D9B1-654E-B946-0CB22E219CD0}" type="presParOf" srcId="{A38F85A6-8455-194D-ABD7-04BB5B700539}" destId="{EB515A6F-C342-4B44-8E14-32E775B06E02}" srcOrd="7" destOrd="0" presId="urn:microsoft.com/office/officeart/2005/8/layout/vList5"/>
    <dgm:cxn modelId="{6187FD15-B819-5045-AD64-B4B3B16B06C8}" type="presParOf" srcId="{A38F85A6-8455-194D-ABD7-04BB5B700539}" destId="{E319E667-52EC-E74D-9CB6-A796E8478E05}" srcOrd="8" destOrd="0" presId="urn:microsoft.com/office/officeart/2005/8/layout/vList5"/>
    <dgm:cxn modelId="{4EDBFE7F-3E66-854C-A223-EC143A494D4A}" type="presParOf" srcId="{E319E667-52EC-E74D-9CB6-A796E8478E05}" destId="{F7B5C3FA-31F6-6643-A6C3-8C0D1F480913}" srcOrd="0" destOrd="0" presId="urn:microsoft.com/office/officeart/2005/8/layout/vList5"/>
    <dgm:cxn modelId="{DA5F7DC5-A7D1-144E-BF47-4A6F5F58E6AA}" type="presParOf" srcId="{E319E667-52EC-E74D-9CB6-A796E8478E05}" destId="{D2214A99-58D8-EB47-962F-5BE36931641D}" srcOrd="1" destOrd="0" presId="urn:microsoft.com/office/officeart/2005/8/layout/vList5"/>
    <dgm:cxn modelId="{13113077-9FA2-B341-82E9-0483D3959C0B}" type="presParOf" srcId="{A38F85A6-8455-194D-ABD7-04BB5B700539}" destId="{4E658097-0A3B-3F4A-AFCA-685D7048E000}" srcOrd="9" destOrd="0" presId="urn:microsoft.com/office/officeart/2005/8/layout/vList5"/>
    <dgm:cxn modelId="{1D9A4959-093B-474B-82C7-887BE823DF72}" type="presParOf" srcId="{A38F85A6-8455-194D-ABD7-04BB5B700539}" destId="{0664DC7B-5C86-0E43-8ED6-D4763B99E927}" srcOrd="10" destOrd="0" presId="urn:microsoft.com/office/officeart/2005/8/layout/vList5"/>
    <dgm:cxn modelId="{F8291E99-09B2-9E44-9D10-8DCEA2C10098}" type="presParOf" srcId="{0664DC7B-5C86-0E43-8ED6-D4763B99E927}" destId="{A0FD5CBE-8412-5D45-B9E0-EAD462B555B4}" srcOrd="0" destOrd="0" presId="urn:microsoft.com/office/officeart/2005/8/layout/vList5"/>
    <dgm:cxn modelId="{17346D3E-E6B5-C44E-8157-4163C55D61B9}" type="presParOf" srcId="{0664DC7B-5C86-0E43-8ED6-D4763B99E927}" destId="{96FA47CA-2336-C544-ABAC-7510B1935B7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F55339-8DE0-4B5F-8DBA-7E82CABBE110}" type="doc">
      <dgm:prSet loTypeId="urn:microsoft.com/office/officeart/2008/layout/PictureStrips" loCatId="picture" qsTypeId="urn:microsoft.com/office/officeart/2005/8/quickstyle/simple1" qsCatId="simple" csTypeId="urn:microsoft.com/office/officeart/2005/8/colors/colorful2" csCatId="colorful" phldr="1"/>
      <dgm:spPr/>
      <dgm:t>
        <a:bodyPr/>
        <a:lstStyle/>
        <a:p>
          <a:endParaRPr lang="en-US"/>
        </a:p>
      </dgm:t>
    </dgm:pt>
    <dgm:pt modelId="{DC061728-FA90-4A23-9501-ADCC95EA06B5}">
      <dgm:prSet phldrT="[Text]" custT="1"/>
      <dgm:spPr>
        <a:noFill/>
        <a:ln>
          <a:noFill/>
        </a:ln>
      </dgm:spPr>
      <dgm:t>
        <a:bodyPr/>
        <a:lstStyle/>
        <a:p>
          <a:r>
            <a:rPr lang="ru-RU" sz="2000" b="1" dirty="0" smtClean="0">
              <a:latin typeface="Arial" pitchFamily="34" charset="0"/>
              <a:cs typeface="Arial" pitchFamily="34" charset="0"/>
            </a:rPr>
            <a:t>Высококачественный контент</a:t>
          </a:r>
          <a:endParaRPr lang="en-US" sz="2000" b="1" dirty="0">
            <a:latin typeface="Arial" pitchFamily="34" charset="0"/>
            <a:cs typeface="Arial" pitchFamily="34" charset="0"/>
          </a:endParaRPr>
        </a:p>
      </dgm:t>
    </dgm:pt>
    <dgm:pt modelId="{164F3E6F-CA71-42EC-BD45-9B5EEF040E9A}" type="parTrans" cxnId="{8ADEE295-F9D0-4BCC-912D-8B8E31B7BEDD}">
      <dgm:prSet/>
      <dgm:spPr/>
      <dgm:t>
        <a:bodyPr/>
        <a:lstStyle/>
        <a:p>
          <a:endParaRPr lang="en-US">
            <a:latin typeface="Arial" pitchFamily="34" charset="0"/>
            <a:cs typeface="Arial" pitchFamily="34" charset="0"/>
          </a:endParaRPr>
        </a:p>
      </dgm:t>
    </dgm:pt>
    <dgm:pt modelId="{659A8AEA-9485-48D5-9A87-5D8D1CD985A8}" type="sibTrans" cxnId="{8ADEE295-F9D0-4BCC-912D-8B8E31B7BEDD}">
      <dgm:prSet/>
      <dgm:spPr/>
      <dgm:t>
        <a:bodyPr/>
        <a:lstStyle/>
        <a:p>
          <a:endParaRPr lang="en-US">
            <a:latin typeface="Arial" pitchFamily="34" charset="0"/>
            <a:cs typeface="Arial" pitchFamily="34" charset="0"/>
          </a:endParaRPr>
        </a:p>
      </dgm:t>
    </dgm:pt>
    <dgm:pt modelId="{20A364BA-C07B-44E9-9D05-5EDDBEB4E54C}">
      <dgm:prSet custT="1"/>
      <dgm:spPr>
        <a:noFill/>
        <a:ln>
          <a:noFill/>
        </a:ln>
      </dgm:spPr>
      <dgm:t>
        <a:bodyPr/>
        <a:lstStyle/>
        <a:p>
          <a:r>
            <a:rPr lang="ru-RU" sz="1600" dirty="0" smtClean="0">
              <a:latin typeface="Arial" pitchFamily="34" charset="0"/>
              <a:cs typeface="Arial" pitchFamily="34" charset="0"/>
            </a:rPr>
            <a:t>Актуальные, релевантные, авторитетные научные издания от ведущих </a:t>
          </a:r>
          <a:r>
            <a:rPr lang="en-US" sz="1600" dirty="0" smtClean="0">
              <a:latin typeface="Arial" pitchFamily="34" charset="0"/>
              <a:cs typeface="Arial" pitchFamily="34" charset="0"/>
            </a:rPr>
            <a:t>STM </a:t>
          </a:r>
          <a:r>
            <a:rPr lang="ru-RU" sz="1600" dirty="0" smtClean="0">
              <a:latin typeface="Arial" pitchFamily="34" charset="0"/>
              <a:cs typeface="Arial" pitchFamily="34" charset="0"/>
            </a:rPr>
            <a:t>издательств</a:t>
          </a:r>
          <a:endParaRPr lang="en-US" sz="1600" dirty="0">
            <a:latin typeface="Arial" pitchFamily="34" charset="0"/>
            <a:cs typeface="Arial" pitchFamily="34" charset="0"/>
          </a:endParaRPr>
        </a:p>
      </dgm:t>
    </dgm:pt>
    <dgm:pt modelId="{A83C5806-AD4D-4904-898A-035F9372BC85}" type="parTrans" cxnId="{CB890E36-2024-4BD4-B44A-B507FF753CF3}">
      <dgm:prSet/>
      <dgm:spPr/>
      <dgm:t>
        <a:bodyPr/>
        <a:lstStyle/>
        <a:p>
          <a:endParaRPr lang="en-US">
            <a:latin typeface="Arial" pitchFamily="34" charset="0"/>
            <a:cs typeface="Arial" pitchFamily="34" charset="0"/>
          </a:endParaRPr>
        </a:p>
      </dgm:t>
    </dgm:pt>
    <dgm:pt modelId="{A6494F0E-B6A8-4F99-BB82-39110B2658A3}" type="sibTrans" cxnId="{CB890E36-2024-4BD4-B44A-B507FF753CF3}">
      <dgm:prSet/>
      <dgm:spPr/>
      <dgm:t>
        <a:bodyPr/>
        <a:lstStyle/>
        <a:p>
          <a:endParaRPr lang="en-US">
            <a:latin typeface="Arial" pitchFamily="34" charset="0"/>
            <a:cs typeface="Arial" pitchFamily="34" charset="0"/>
          </a:endParaRPr>
        </a:p>
      </dgm:t>
    </dgm:pt>
    <dgm:pt modelId="{CE8A0CDF-2300-4770-9EDD-4258DB4AF856}">
      <dgm:prSet custT="1"/>
      <dgm:spPr>
        <a:noFill/>
        <a:ln>
          <a:noFill/>
        </a:ln>
      </dgm:spPr>
      <dgm:t>
        <a:bodyPr/>
        <a:lstStyle/>
        <a:p>
          <a:r>
            <a:rPr lang="ru-RU" sz="2000" b="1" dirty="0" smtClean="0">
              <a:latin typeface="Arial" pitchFamily="34" charset="0"/>
              <a:cs typeface="Arial" pitchFamily="34" charset="0"/>
            </a:rPr>
            <a:t>Интуитивная платформа</a:t>
          </a:r>
        </a:p>
        <a:p>
          <a:r>
            <a:rPr lang="en-US" sz="1600" dirty="0" smtClean="0">
              <a:latin typeface="Arial" pitchFamily="34" charset="0"/>
              <a:cs typeface="Arial" pitchFamily="34" charset="0"/>
            </a:rPr>
            <a:t>Results also available on ProQuest</a:t>
          </a:r>
          <a:endParaRPr lang="en-US" sz="2000" b="1" dirty="0">
            <a:latin typeface="Arial" pitchFamily="34" charset="0"/>
            <a:cs typeface="Arial" pitchFamily="34" charset="0"/>
          </a:endParaRPr>
        </a:p>
      </dgm:t>
    </dgm:pt>
    <dgm:pt modelId="{63D5D86B-7631-4492-B036-9F29467E333E}" type="parTrans" cxnId="{7FA0FFB1-F0AF-4253-AE69-A364CE560BA4}">
      <dgm:prSet/>
      <dgm:spPr/>
      <dgm:t>
        <a:bodyPr/>
        <a:lstStyle/>
        <a:p>
          <a:endParaRPr lang="en-US">
            <a:latin typeface="Arial" pitchFamily="34" charset="0"/>
            <a:cs typeface="Arial" pitchFamily="34" charset="0"/>
          </a:endParaRPr>
        </a:p>
      </dgm:t>
    </dgm:pt>
    <dgm:pt modelId="{65E3575D-3657-4894-8C61-AF03AED4F16D}" type="sibTrans" cxnId="{7FA0FFB1-F0AF-4253-AE69-A364CE560BA4}">
      <dgm:prSet/>
      <dgm:spPr/>
      <dgm:t>
        <a:bodyPr/>
        <a:lstStyle/>
        <a:p>
          <a:endParaRPr lang="en-US">
            <a:latin typeface="Arial" pitchFamily="34" charset="0"/>
            <a:cs typeface="Arial" pitchFamily="34" charset="0"/>
          </a:endParaRPr>
        </a:p>
      </dgm:t>
    </dgm:pt>
    <dgm:pt modelId="{6E669081-C27A-447C-903A-D15B96453148}">
      <dgm:prSet custT="1"/>
      <dgm:spPr>
        <a:noFill/>
        <a:ln>
          <a:noFill/>
        </a:ln>
      </dgm:spPr>
      <dgm:t>
        <a:bodyPr/>
        <a:lstStyle/>
        <a:p>
          <a:r>
            <a:rPr lang="ru-RU" sz="2000" b="1" dirty="0" smtClean="0">
              <a:latin typeface="Arial" pitchFamily="34" charset="0"/>
              <a:cs typeface="Arial" pitchFamily="34" charset="0"/>
            </a:rPr>
            <a:t>Интеграция с рабочими библиотечными процессами</a:t>
          </a:r>
          <a:endParaRPr lang="en-US" sz="2000" b="1" dirty="0">
            <a:latin typeface="Arial" pitchFamily="34" charset="0"/>
            <a:cs typeface="Arial" pitchFamily="34" charset="0"/>
          </a:endParaRPr>
        </a:p>
      </dgm:t>
    </dgm:pt>
    <dgm:pt modelId="{A5EF6672-E3FD-4EC5-AA9B-6A6896E754FC}" type="parTrans" cxnId="{BE933705-78F0-45E0-A8AA-73741A7C267E}">
      <dgm:prSet/>
      <dgm:spPr/>
      <dgm:t>
        <a:bodyPr/>
        <a:lstStyle/>
        <a:p>
          <a:endParaRPr lang="en-US">
            <a:latin typeface="Arial" pitchFamily="34" charset="0"/>
            <a:cs typeface="Arial" pitchFamily="34" charset="0"/>
          </a:endParaRPr>
        </a:p>
      </dgm:t>
    </dgm:pt>
    <dgm:pt modelId="{045DB406-A23D-4E86-A5F0-C6441FC14EF1}" type="sibTrans" cxnId="{BE933705-78F0-45E0-A8AA-73741A7C267E}">
      <dgm:prSet/>
      <dgm:spPr/>
      <dgm:t>
        <a:bodyPr/>
        <a:lstStyle/>
        <a:p>
          <a:endParaRPr lang="en-US">
            <a:latin typeface="Arial" pitchFamily="34" charset="0"/>
            <a:cs typeface="Arial" pitchFamily="34" charset="0"/>
          </a:endParaRPr>
        </a:p>
      </dgm:t>
    </dgm:pt>
    <dgm:pt modelId="{20456A04-03DC-4DC0-A054-357049E22EA8}">
      <dgm:prSet custT="1"/>
      <dgm:spPr>
        <a:noFill/>
        <a:ln>
          <a:noFill/>
        </a:ln>
      </dgm:spPr>
      <dgm:t>
        <a:bodyPr/>
        <a:lstStyle/>
        <a:p>
          <a:r>
            <a:rPr lang="en-US" sz="1600" dirty="0" smtClean="0">
              <a:latin typeface="Arial" pitchFamily="34" charset="0"/>
              <a:cs typeface="Arial" pitchFamily="34" charset="0"/>
            </a:rPr>
            <a:t>Easier purchasing, integration with book vendors</a:t>
          </a:r>
          <a:endParaRPr lang="en-US" sz="1600" dirty="0">
            <a:latin typeface="Arial" pitchFamily="34" charset="0"/>
            <a:cs typeface="Arial" pitchFamily="34" charset="0"/>
          </a:endParaRPr>
        </a:p>
      </dgm:t>
    </dgm:pt>
    <dgm:pt modelId="{DAD97AAE-47F2-4E8C-B814-B36A648D7A68}" type="parTrans" cxnId="{9388E11A-A4CB-408E-9933-4E0ADDDCFE1E}">
      <dgm:prSet/>
      <dgm:spPr/>
      <dgm:t>
        <a:bodyPr/>
        <a:lstStyle/>
        <a:p>
          <a:endParaRPr lang="en-US">
            <a:latin typeface="Arial" pitchFamily="34" charset="0"/>
            <a:cs typeface="Arial" pitchFamily="34" charset="0"/>
          </a:endParaRPr>
        </a:p>
      </dgm:t>
    </dgm:pt>
    <dgm:pt modelId="{672F1294-7895-4186-8438-A2DBBAEC414B}" type="sibTrans" cxnId="{9388E11A-A4CB-408E-9933-4E0ADDDCFE1E}">
      <dgm:prSet/>
      <dgm:spPr/>
      <dgm:t>
        <a:bodyPr/>
        <a:lstStyle/>
        <a:p>
          <a:endParaRPr lang="en-US">
            <a:latin typeface="Arial" pitchFamily="34" charset="0"/>
            <a:cs typeface="Arial" pitchFamily="34" charset="0"/>
          </a:endParaRPr>
        </a:p>
      </dgm:t>
    </dgm:pt>
    <dgm:pt modelId="{143BF92F-E127-4124-86A0-CC1F189B8570}">
      <dgm:prSet custT="1"/>
      <dgm:spPr>
        <a:noFill/>
        <a:ln>
          <a:noFill/>
        </a:ln>
      </dgm:spPr>
      <dgm:t>
        <a:bodyPr/>
        <a:lstStyle/>
        <a:p>
          <a:r>
            <a:rPr lang="ru-RU" sz="2000" b="1" dirty="0" smtClean="0">
              <a:latin typeface="Arial" pitchFamily="34" charset="0"/>
              <a:cs typeface="Arial" pitchFamily="34" charset="0"/>
            </a:rPr>
            <a:t>Гибкие модели доступа</a:t>
          </a:r>
          <a:endParaRPr lang="en-US" sz="2000" b="1" dirty="0">
            <a:latin typeface="Arial" pitchFamily="34" charset="0"/>
            <a:cs typeface="Arial" pitchFamily="34" charset="0"/>
          </a:endParaRPr>
        </a:p>
      </dgm:t>
    </dgm:pt>
    <dgm:pt modelId="{5973AE78-89E0-41F9-973A-F5A895B8D1C9}" type="parTrans" cxnId="{B3AC0569-075A-48EA-8E22-8C0AEF950778}">
      <dgm:prSet/>
      <dgm:spPr/>
      <dgm:t>
        <a:bodyPr/>
        <a:lstStyle/>
        <a:p>
          <a:endParaRPr lang="en-US">
            <a:latin typeface="Arial" pitchFamily="34" charset="0"/>
            <a:cs typeface="Arial" pitchFamily="34" charset="0"/>
          </a:endParaRPr>
        </a:p>
      </dgm:t>
    </dgm:pt>
    <dgm:pt modelId="{187C1741-7261-4589-87C3-6335F0E93391}" type="sibTrans" cxnId="{B3AC0569-075A-48EA-8E22-8C0AEF950778}">
      <dgm:prSet/>
      <dgm:spPr/>
      <dgm:t>
        <a:bodyPr/>
        <a:lstStyle/>
        <a:p>
          <a:endParaRPr lang="en-US">
            <a:latin typeface="Arial" pitchFamily="34" charset="0"/>
            <a:cs typeface="Arial" pitchFamily="34" charset="0"/>
          </a:endParaRPr>
        </a:p>
      </dgm:t>
    </dgm:pt>
    <dgm:pt modelId="{49167D9A-2497-4607-A2A5-28603173F262}">
      <dgm:prSet custT="1"/>
      <dgm:spPr>
        <a:noFill/>
        <a:ln>
          <a:noFill/>
        </a:ln>
      </dgm:spPr>
      <dgm:t>
        <a:bodyPr/>
        <a:lstStyle/>
        <a:p>
          <a:r>
            <a:rPr lang="en-US" sz="1600" dirty="0" smtClean="0">
              <a:latin typeface="Arial" pitchFamily="34" charset="0"/>
              <a:cs typeface="Arial" pitchFamily="34" charset="0"/>
            </a:rPr>
            <a:t>Combine unique business models for greater ROI</a:t>
          </a:r>
          <a:endParaRPr lang="en-US" sz="1600" dirty="0">
            <a:latin typeface="Arial" pitchFamily="34" charset="0"/>
            <a:cs typeface="Arial" pitchFamily="34" charset="0"/>
          </a:endParaRPr>
        </a:p>
      </dgm:t>
    </dgm:pt>
    <dgm:pt modelId="{CD2E4044-1134-4727-B793-3962398144D8}" type="parTrans" cxnId="{E36C1D0E-8196-4D4F-ADA7-B63CAE050413}">
      <dgm:prSet/>
      <dgm:spPr/>
      <dgm:t>
        <a:bodyPr/>
        <a:lstStyle/>
        <a:p>
          <a:endParaRPr lang="en-US">
            <a:latin typeface="Arial" pitchFamily="34" charset="0"/>
            <a:cs typeface="Arial" pitchFamily="34" charset="0"/>
          </a:endParaRPr>
        </a:p>
      </dgm:t>
    </dgm:pt>
    <dgm:pt modelId="{164AF31B-2747-42F3-8799-0A6C637BEAB0}" type="sibTrans" cxnId="{E36C1D0E-8196-4D4F-ADA7-B63CAE050413}">
      <dgm:prSet/>
      <dgm:spPr/>
      <dgm:t>
        <a:bodyPr/>
        <a:lstStyle/>
        <a:p>
          <a:endParaRPr lang="en-US">
            <a:latin typeface="Arial" pitchFamily="34" charset="0"/>
            <a:cs typeface="Arial" pitchFamily="34" charset="0"/>
          </a:endParaRPr>
        </a:p>
      </dgm:t>
    </dgm:pt>
    <dgm:pt modelId="{B9874430-9110-41CE-8F4B-209457975882}">
      <dgm:prSet custT="1"/>
      <dgm:spPr>
        <a:noFill/>
        <a:ln>
          <a:noFill/>
        </a:ln>
      </dgm:spPr>
      <dgm:t>
        <a:bodyPr/>
        <a:lstStyle/>
        <a:p>
          <a:r>
            <a:rPr lang="en-US" sz="1600" dirty="0" smtClean="0">
              <a:latin typeface="Arial" pitchFamily="34" charset="0"/>
              <a:cs typeface="Arial" pitchFamily="34" charset="0"/>
            </a:rPr>
            <a:t>10 years of usage data</a:t>
          </a:r>
          <a:endParaRPr lang="en-US" sz="1600" dirty="0">
            <a:latin typeface="Arial" pitchFamily="34" charset="0"/>
            <a:cs typeface="Arial" pitchFamily="34" charset="0"/>
          </a:endParaRPr>
        </a:p>
      </dgm:t>
    </dgm:pt>
    <dgm:pt modelId="{776ED6B8-4ACA-44C7-91B1-FC26230B7A44}" type="parTrans" cxnId="{44780307-CDA1-4F01-AB29-5FB1A9343619}">
      <dgm:prSet/>
      <dgm:spPr/>
      <dgm:t>
        <a:bodyPr/>
        <a:lstStyle/>
        <a:p>
          <a:endParaRPr lang="en-US">
            <a:latin typeface="Arial" pitchFamily="34" charset="0"/>
            <a:cs typeface="Arial" pitchFamily="34" charset="0"/>
          </a:endParaRPr>
        </a:p>
      </dgm:t>
    </dgm:pt>
    <dgm:pt modelId="{6AA1AD89-CB8C-4543-B74A-5271C59E42B4}" type="sibTrans" cxnId="{44780307-CDA1-4F01-AB29-5FB1A9343619}">
      <dgm:prSet/>
      <dgm:spPr/>
      <dgm:t>
        <a:bodyPr/>
        <a:lstStyle/>
        <a:p>
          <a:endParaRPr lang="en-US">
            <a:latin typeface="Arial" pitchFamily="34" charset="0"/>
            <a:cs typeface="Arial" pitchFamily="34" charset="0"/>
          </a:endParaRPr>
        </a:p>
      </dgm:t>
    </dgm:pt>
    <dgm:pt modelId="{EC98F434-3A07-4B1D-BEF1-8BFAB565B38B}" type="pres">
      <dgm:prSet presAssocID="{FCF55339-8DE0-4B5F-8DBA-7E82CABBE110}" presName="Name0" presStyleCnt="0">
        <dgm:presLayoutVars>
          <dgm:dir/>
          <dgm:resizeHandles val="exact"/>
        </dgm:presLayoutVars>
      </dgm:prSet>
      <dgm:spPr/>
      <dgm:t>
        <a:bodyPr/>
        <a:lstStyle/>
        <a:p>
          <a:endParaRPr lang="en-US"/>
        </a:p>
      </dgm:t>
    </dgm:pt>
    <dgm:pt modelId="{D1A7E5CF-7A01-4B66-9580-FA22063BECB2}" type="pres">
      <dgm:prSet presAssocID="{DC061728-FA90-4A23-9501-ADCC95EA06B5}" presName="composite" presStyleCnt="0"/>
      <dgm:spPr/>
      <dgm:t>
        <a:bodyPr/>
        <a:lstStyle/>
        <a:p>
          <a:endParaRPr lang="en-US"/>
        </a:p>
      </dgm:t>
    </dgm:pt>
    <dgm:pt modelId="{E735A10D-9C08-4AB9-B15C-523090BF2C76}" type="pres">
      <dgm:prSet presAssocID="{DC061728-FA90-4A23-9501-ADCC95EA06B5}" presName="rect1" presStyleLbl="trAlignAcc1" presStyleIdx="0" presStyleCnt="4">
        <dgm:presLayoutVars>
          <dgm:bulletEnabled val="1"/>
        </dgm:presLayoutVars>
      </dgm:prSet>
      <dgm:spPr/>
      <dgm:t>
        <a:bodyPr/>
        <a:lstStyle/>
        <a:p>
          <a:endParaRPr lang="en-US"/>
        </a:p>
      </dgm:t>
    </dgm:pt>
    <dgm:pt modelId="{1D10A970-04A8-40C9-B74E-D0B0A7EC2203}" type="pres">
      <dgm:prSet presAssocID="{DC061728-FA90-4A23-9501-ADCC95EA06B5}" presName="rect2" presStyleLbl="fgImgPlace1" presStyleIdx="0" presStyleCnt="4" custScaleX="119059"/>
      <dgm:spPr>
        <a:blipFill rotWithShape="1">
          <a:blip xmlns:r="http://schemas.openxmlformats.org/officeDocument/2006/relationships" r:embed="rId1"/>
          <a:stretch>
            <a:fillRect/>
          </a:stretch>
        </a:blipFill>
      </dgm:spPr>
      <dgm:t>
        <a:bodyPr/>
        <a:lstStyle/>
        <a:p>
          <a:endParaRPr lang="en-US"/>
        </a:p>
      </dgm:t>
    </dgm:pt>
    <dgm:pt modelId="{4657EDF1-9D3E-46E7-9E58-576613EFCFD8}" type="pres">
      <dgm:prSet presAssocID="{659A8AEA-9485-48D5-9A87-5D8D1CD985A8}" presName="sibTrans" presStyleCnt="0"/>
      <dgm:spPr/>
      <dgm:t>
        <a:bodyPr/>
        <a:lstStyle/>
        <a:p>
          <a:endParaRPr lang="en-US"/>
        </a:p>
      </dgm:t>
    </dgm:pt>
    <dgm:pt modelId="{259106C5-3580-4577-8420-96E9AD1634CC}" type="pres">
      <dgm:prSet presAssocID="{CE8A0CDF-2300-4770-9EDD-4258DB4AF856}" presName="composite" presStyleCnt="0"/>
      <dgm:spPr/>
      <dgm:t>
        <a:bodyPr/>
        <a:lstStyle/>
        <a:p>
          <a:endParaRPr lang="en-US"/>
        </a:p>
      </dgm:t>
    </dgm:pt>
    <dgm:pt modelId="{9A2C1A83-A3DE-474F-9AFC-56BF29D1448D}" type="pres">
      <dgm:prSet presAssocID="{CE8A0CDF-2300-4770-9EDD-4258DB4AF856}" presName="rect1" presStyleLbl="trAlignAcc1" presStyleIdx="1" presStyleCnt="4">
        <dgm:presLayoutVars>
          <dgm:bulletEnabled val="1"/>
        </dgm:presLayoutVars>
      </dgm:prSet>
      <dgm:spPr/>
      <dgm:t>
        <a:bodyPr/>
        <a:lstStyle/>
        <a:p>
          <a:endParaRPr lang="en-US"/>
        </a:p>
      </dgm:t>
    </dgm:pt>
    <dgm:pt modelId="{61CC3366-5AA3-4B76-BA04-BC237E65103B}" type="pres">
      <dgm:prSet presAssocID="{CE8A0CDF-2300-4770-9EDD-4258DB4AF856}" presName="rect2" presStyleLbl="fgImgPlace1" presStyleIdx="1" presStyleCnt="4" custScaleX="119059"/>
      <dgm:spPr>
        <a:blipFill rotWithShape="1">
          <a:blip xmlns:r="http://schemas.openxmlformats.org/officeDocument/2006/relationships" r:embed="rId2"/>
          <a:stretch>
            <a:fillRect/>
          </a:stretch>
        </a:blipFill>
      </dgm:spPr>
      <dgm:t>
        <a:bodyPr/>
        <a:lstStyle/>
        <a:p>
          <a:endParaRPr lang="en-US"/>
        </a:p>
      </dgm:t>
    </dgm:pt>
    <dgm:pt modelId="{E7B1CF29-70E0-4851-BE25-5D14DCCB53B6}" type="pres">
      <dgm:prSet presAssocID="{65E3575D-3657-4894-8C61-AF03AED4F16D}" presName="sibTrans" presStyleCnt="0"/>
      <dgm:spPr/>
      <dgm:t>
        <a:bodyPr/>
        <a:lstStyle/>
        <a:p>
          <a:endParaRPr lang="en-US"/>
        </a:p>
      </dgm:t>
    </dgm:pt>
    <dgm:pt modelId="{D56F1ED1-43C9-4875-AD18-EFB5F2A61C4E}" type="pres">
      <dgm:prSet presAssocID="{6E669081-C27A-447C-903A-D15B96453148}" presName="composite" presStyleCnt="0"/>
      <dgm:spPr/>
      <dgm:t>
        <a:bodyPr/>
        <a:lstStyle/>
        <a:p>
          <a:endParaRPr lang="en-US"/>
        </a:p>
      </dgm:t>
    </dgm:pt>
    <dgm:pt modelId="{38D0DA98-D66C-47A3-B6BD-052294024828}" type="pres">
      <dgm:prSet presAssocID="{6E669081-C27A-447C-903A-D15B96453148}" presName="rect1" presStyleLbl="trAlignAcc1" presStyleIdx="2" presStyleCnt="4" custLinFactNeighborY="26856">
        <dgm:presLayoutVars>
          <dgm:bulletEnabled val="1"/>
        </dgm:presLayoutVars>
      </dgm:prSet>
      <dgm:spPr/>
      <dgm:t>
        <a:bodyPr/>
        <a:lstStyle/>
        <a:p>
          <a:endParaRPr lang="en-US"/>
        </a:p>
      </dgm:t>
    </dgm:pt>
    <dgm:pt modelId="{1BADE1B5-2D07-4298-B78F-01545D0CBF1A}" type="pres">
      <dgm:prSet presAssocID="{6E669081-C27A-447C-903A-D15B96453148}" presName="rect2" presStyleLbl="fgImgPlace1" presStyleIdx="2" presStyleCnt="4" custScaleX="119059" custLinFactNeighborY="25584"/>
      <dgm:spPr>
        <a:blipFill rotWithShape="1">
          <a:blip xmlns:r="http://schemas.openxmlformats.org/officeDocument/2006/relationships" r:embed="rId3"/>
          <a:stretch>
            <a:fillRect/>
          </a:stretch>
        </a:blipFill>
      </dgm:spPr>
      <dgm:t>
        <a:bodyPr/>
        <a:lstStyle/>
        <a:p>
          <a:endParaRPr lang="en-US"/>
        </a:p>
      </dgm:t>
    </dgm:pt>
    <dgm:pt modelId="{BA9303F8-64A0-46DB-84EE-6BEDA6D8E721}" type="pres">
      <dgm:prSet presAssocID="{045DB406-A23D-4E86-A5F0-C6441FC14EF1}" presName="sibTrans" presStyleCnt="0"/>
      <dgm:spPr/>
      <dgm:t>
        <a:bodyPr/>
        <a:lstStyle/>
        <a:p>
          <a:endParaRPr lang="en-US"/>
        </a:p>
      </dgm:t>
    </dgm:pt>
    <dgm:pt modelId="{62C36C94-8F56-4668-AAEC-97283A0F7BB2}" type="pres">
      <dgm:prSet presAssocID="{143BF92F-E127-4124-86A0-CC1F189B8570}" presName="composite" presStyleCnt="0"/>
      <dgm:spPr/>
      <dgm:t>
        <a:bodyPr/>
        <a:lstStyle/>
        <a:p>
          <a:endParaRPr lang="en-US"/>
        </a:p>
      </dgm:t>
    </dgm:pt>
    <dgm:pt modelId="{754EF5FC-54DB-42E0-906B-6A92362E5E50}" type="pres">
      <dgm:prSet presAssocID="{143BF92F-E127-4124-86A0-CC1F189B8570}" presName="rect1" presStyleLbl="trAlignAcc1" presStyleIdx="3" presStyleCnt="4" custLinFactNeighborY="26856">
        <dgm:presLayoutVars>
          <dgm:bulletEnabled val="1"/>
        </dgm:presLayoutVars>
      </dgm:prSet>
      <dgm:spPr/>
      <dgm:t>
        <a:bodyPr/>
        <a:lstStyle/>
        <a:p>
          <a:endParaRPr lang="en-US"/>
        </a:p>
      </dgm:t>
    </dgm:pt>
    <dgm:pt modelId="{A0B7C9BC-A9F6-47B1-A046-468BF735D12F}" type="pres">
      <dgm:prSet presAssocID="{143BF92F-E127-4124-86A0-CC1F189B8570}" presName="rect2" presStyleLbl="fgImgPlace1" presStyleIdx="3" presStyleCnt="4" custScaleX="119059" custLinFactNeighborY="25584"/>
      <dgm:spPr>
        <a:blipFill rotWithShape="1">
          <a:blip xmlns:r="http://schemas.openxmlformats.org/officeDocument/2006/relationships" r:embed="rId4"/>
          <a:stretch>
            <a:fillRect/>
          </a:stretch>
        </a:blipFill>
      </dgm:spPr>
      <dgm:t>
        <a:bodyPr/>
        <a:lstStyle/>
        <a:p>
          <a:endParaRPr lang="en-US"/>
        </a:p>
      </dgm:t>
    </dgm:pt>
  </dgm:ptLst>
  <dgm:cxnLst>
    <dgm:cxn modelId="{FD1F3AEA-89DC-4C5C-B78C-0FF40F29E60F}" type="presOf" srcId="{20456A04-03DC-4DC0-A054-357049E22EA8}" destId="{38D0DA98-D66C-47A3-B6BD-052294024828}" srcOrd="0" destOrd="1" presId="urn:microsoft.com/office/officeart/2008/layout/PictureStrips"/>
    <dgm:cxn modelId="{09E3CC50-2462-43B8-903F-1A6E7EA190CC}" type="presOf" srcId="{6E669081-C27A-447C-903A-D15B96453148}" destId="{38D0DA98-D66C-47A3-B6BD-052294024828}" srcOrd="0" destOrd="0" presId="urn:microsoft.com/office/officeart/2008/layout/PictureStrips"/>
    <dgm:cxn modelId="{BE933705-78F0-45E0-A8AA-73741A7C267E}" srcId="{FCF55339-8DE0-4B5F-8DBA-7E82CABBE110}" destId="{6E669081-C27A-447C-903A-D15B96453148}" srcOrd="2" destOrd="0" parTransId="{A5EF6672-E3FD-4EC5-AA9B-6A6896E754FC}" sibTransId="{045DB406-A23D-4E86-A5F0-C6441FC14EF1}"/>
    <dgm:cxn modelId="{1EEBB153-E394-4443-A555-4CCF74B12D7A}" type="presOf" srcId="{CE8A0CDF-2300-4770-9EDD-4258DB4AF856}" destId="{9A2C1A83-A3DE-474F-9AFC-56BF29D1448D}" srcOrd="0" destOrd="0" presId="urn:microsoft.com/office/officeart/2008/layout/PictureStrips"/>
    <dgm:cxn modelId="{E36C1D0E-8196-4D4F-ADA7-B63CAE050413}" srcId="{143BF92F-E127-4124-86A0-CC1F189B8570}" destId="{49167D9A-2497-4607-A2A5-28603173F262}" srcOrd="0" destOrd="0" parTransId="{CD2E4044-1134-4727-B793-3962398144D8}" sibTransId="{164AF31B-2747-42F3-8799-0A6C637BEAB0}"/>
    <dgm:cxn modelId="{15B93CB8-1A37-4F25-8753-528843D77FA1}" type="presOf" srcId="{B9874430-9110-41CE-8F4B-209457975882}" destId="{754EF5FC-54DB-42E0-906B-6A92362E5E50}" srcOrd="0" destOrd="2" presId="urn:microsoft.com/office/officeart/2008/layout/PictureStrips"/>
    <dgm:cxn modelId="{9388E11A-A4CB-408E-9933-4E0ADDDCFE1E}" srcId="{6E669081-C27A-447C-903A-D15B96453148}" destId="{20456A04-03DC-4DC0-A054-357049E22EA8}" srcOrd="0" destOrd="0" parTransId="{DAD97AAE-47F2-4E8C-B814-B36A648D7A68}" sibTransId="{672F1294-7895-4186-8438-A2DBBAEC414B}"/>
    <dgm:cxn modelId="{6A34FC87-A8BF-46FD-AE15-9B4509E895AE}" type="presOf" srcId="{49167D9A-2497-4607-A2A5-28603173F262}" destId="{754EF5FC-54DB-42E0-906B-6A92362E5E50}" srcOrd="0" destOrd="1" presId="urn:microsoft.com/office/officeart/2008/layout/PictureStrips"/>
    <dgm:cxn modelId="{CB449283-BA68-4BC5-8A6B-F8DCD91BB886}" type="presOf" srcId="{FCF55339-8DE0-4B5F-8DBA-7E82CABBE110}" destId="{EC98F434-3A07-4B1D-BEF1-8BFAB565B38B}" srcOrd="0" destOrd="0" presId="urn:microsoft.com/office/officeart/2008/layout/PictureStrips"/>
    <dgm:cxn modelId="{8ADEE295-F9D0-4BCC-912D-8B8E31B7BEDD}" srcId="{FCF55339-8DE0-4B5F-8DBA-7E82CABBE110}" destId="{DC061728-FA90-4A23-9501-ADCC95EA06B5}" srcOrd="0" destOrd="0" parTransId="{164F3E6F-CA71-42EC-BD45-9B5EEF040E9A}" sibTransId="{659A8AEA-9485-48D5-9A87-5D8D1CD985A8}"/>
    <dgm:cxn modelId="{44780307-CDA1-4F01-AB29-5FB1A9343619}" srcId="{143BF92F-E127-4124-86A0-CC1F189B8570}" destId="{B9874430-9110-41CE-8F4B-209457975882}" srcOrd="1" destOrd="0" parTransId="{776ED6B8-4ACA-44C7-91B1-FC26230B7A44}" sibTransId="{6AA1AD89-CB8C-4543-B74A-5271C59E42B4}"/>
    <dgm:cxn modelId="{7FA0FFB1-F0AF-4253-AE69-A364CE560BA4}" srcId="{FCF55339-8DE0-4B5F-8DBA-7E82CABBE110}" destId="{CE8A0CDF-2300-4770-9EDD-4258DB4AF856}" srcOrd="1" destOrd="0" parTransId="{63D5D86B-7631-4492-B036-9F29467E333E}" sibTransId="{65E3575D-3657-4894-8C61-AF03AED4F16D}"/>
    <dgm:cxn modelId="{CB890E36-2024-4BD4-B44A-B507FF753CF3}" srcId="{DC061728-FA90-4A23-9501-ADCC95EA06B5}" destId="{20A364BA-C07B-44E9-9D05-5EDDBEB4E54C}" srcOrd="0" destOrd="0" parTransId="{A83C5806-AD4D-4904-898A-035F9372BC85}" sibTransId="{A6494F0E-B6A8-4F99-BB82-39110B2658A3}"/>
    <dgm:cxn modelId="{6815EF2B-DFEB-4430-9E63-716477D32674}" type="presOf" srcId="{DC061728-FA90-4A23-9501-ADCC95EA06B5}" destId="{E735A10D-9C08-4AB9-B15C-523090BF2C76}" srcOrd="0" destOrd="0" presId="urn:microsoft.com/office/officeart/2008/layout/PictureStrips"/>
    <dgm:cxn modelId="{3AAE7BF2-DF31-4575-8203-BE5F46ACD915}" type="presOf" srcId="{20A364BA-C07B-44E9-9D05-5EDDBEB4E54C}" destId="{E735A10D-9C08-4AB9-B15C-523090BF2C76}" srcOrd="0" destOrd="1" presId="urn:microsoft.com/office/officeart/2008/layout/PictureStrips"/>
    <dgm:cxn modelId="{B3AC0569-075A-48EA-8E22-8C0AEF950778}" srcId="{FCF55339-8DE0-4B5F-8DBA-7E82CABBE110}" destId="{143BF92F-E127-4124-86A0-CC1F189B8570}" srcOrd="3" destOrd="0" parTransId="{5973AE78-89E0-41F9-973A-F5A895B8D1C9}" sibTransId="{187C1741-7261-4589-87C3-6335F0E93391}"/>
    <dgm:cxn modelId="{245AA521-6950-4178-B686-C6AAFBCF8E2F}" type="presOf" srcId="{143BF92F-E127-4124-86A0-CC1F189B8570}" destId="{754EF5FC-54DB-42E0-906B-6A92362E5E50}" srcOrd="0" destOrd="0" presId="urn:microsoft.com/office/officeart/2008/layout/PictureStrips"/>
    <dgm:cxn modelId="{DA639AD3-6DFC-4D2A-85ED-9E0625E8A572}" type="presParOf" srcId="{EC98F434-3A07-4B1D-BEF1-8BFAB565B38B}" destId="{D1A7E5CF-7A01-4B66-9580-FA22063BECB2}" srcOrd="0" destOrd="0" presId="urn:microsoft.com/office/officeart/2008/layout/PictureStrips"/>
    <dgm:cxn modelId="{01A92A9B-BB7D-4009-8EC5-98CA9C3EB7DC}" type="presParOf" srcId="{D1A7E5CF-7A01-4B66-9580-FA22063BECB2}" destId="{E735A10D-9C08-4AB9-B15C-523090BF2C76}" srcOrd="0" destOrd="0" presId="urn:microsoft.com/office/officeart/2008/layout/PictureStrips"/>
    <dgm:cxn modelId="{88461950-7283-413E-A565-C0D4DB84019F}" type="presParOf" srcId="{D1A7E5CF-7A01-4B66-9580-FA22063BECB2}" destId="{1D10A970-04A8-40C9-B74E-D0B0A7EC2203}" srcOrd="1" destOrd="0" presId="urn:microsoft.com/office/officeart/2008/layout/PictureStrips"/>
    <dgm:cxn modelId="{C0DC559E-BB0E-4592-8579-69FF1A0F8D09}" type="presParOf" srcId="{EC98F434-3A07-4B1D-BEF1-8BFAB565B38B}" destId="{4657EDF1-9D3E-46E7-9E58-576613EFCFD8}" srcOrd="1" destOrd="0" presId="urn:microsoft.com/office/officeart/2008/layout/PictureStrips"/>
    <dgm:cxn modelId="{D6E50A83-DFF1-4178-A681-C77D6277E268}" type="presParOf" srcId="{EC98F434-3A07-4B1D-BEF1-8BFAB565B38B}" destId="{259106C5-3580-4577-8420-96E9AD1634CC}" srcOrd="2" destOrd="0" presId="urn:microsoft.com/office/officeart/2008/layout/PictureStrips"/>
    <dgm:cxn modelId="{24BFEE49-ABB2-42A7-ADB5-0837ED50E514}" type="presParOf" srcId="{259106C5-3580-4577-8420-96E9AD1634CC}" destId="{9A2C1A83-A3DE-474F-9AFC-56BF29D1448D}" srcOrd="0" destOrd="0" presId="urn:microsoft.com/office/officeart/2008/layout/PictureStrips"/>
    <dgm:cxn modelId="{FE6B24A8-0257-4E52-A3F4-784CCED2FD52}" type="presParOf" srcId="{259106C5-3580-4577-8420-96E9AD1634CC}" destId="{61CC3366-5AA3-4B76-BA04-BC237E65103B}" srcOrd="1" destOrd="0" presId="urn:microsoft.com/office/officeart/2008/layout/PictureStrips"/>
    <dgm:cxn modelId="{839D160F-4EB1-48E7-8CEB-37C78F0585BF}" type="presParOf" srcId="{EC98F434-3A07-4B1D-BEF1-8BFAB565B38B}" destId="{E7B1CF29-70E0-4851-BE25-5D14DCCB53B6}" srcOrd="3" destOrd="0" presId="urn:microsoft.com/office/officeart/2008/layout/PictureStrips"/>
    <dgm:cxn modelId="{79DAEC7A-55D1-4A1B-BAFE-1090530D074F}" type="presParOf" srcId="{EC98F434-3A07-4B1D-BEF1-8BFAB565B38B}" destId="{D56F1ED1-43C9-4875-AD18-EFB5F2A61C4E}" srcOrd="4" destOrd="0" presId="urn:microsoft.com/office/officeart/2008/layout/PictureStrips"/>
    <dgm:cxn modelId="{00DF0BD0-70B8-4A65-A445-421DF1D4098D}" type="presParOf" srcId="{D56F1ED1-43C9-4875-AD18-EFB5F2A61C4E}" destId="{38D0DA98-D66C-47A3-B6BD-052294024828}" srcOrd="0" destOrd="0" presId="urn:microsoft.com/office/officeart/2008/layout/PictureStrips"/>
    <dgm:cxn modelId="{0B4BAA8A-B956-4177-B774-D5E1591A6E97}" type="presParOf" srcId="{D56F1ED1-43C9-4875-AD18-EFB5F2A61C4E}" destId="{1BADE1B5-2D07-4298-B78F-01545D0CBF1A}" srcOrd="1" destOrd="0" presId="urn:microsoft.com/office/officeart/2008/layout/PictureStrips"/>
    <dgm:cxn modelId="{5CA2CDAB-1AF3-4CE3-B8D8-A5311F4161A1}" type="presParOf" srcId="{EC98F434-3A07-4B1D-BEF1-8BFAB565B38B}" destId="{BA9303F8-64A0-46DB-84EE-6BEDA6D8E721}" srcOrd="5" destOrd="0" presId="urn:microsoft.com/office/officeart/2008/layout/PictureStrips"/>
    <dgm:cxn modelId="{685F4B15-6083-4432-BE01-6C1C96B14C09}" type="presParOf" srcId="{EC98F434-3A07-4B1D-BEF1-8BFAB565B38B}" destId="{62C36C94-8F56-4668-AAEC-97283A0F7BB2}" srcOrd="6" destOrd="0" presId="urn:microsoft.com/office/officeart/2008/layout/PictureStrips"/>
    <dgm:cxn modelId="{75E02526-D990-433B-ABE8-6D440A8209B6}" type="presParOf" srcId="{62C36C94-8F56-4668-AAEC-97283A0F7BB2}" destId="{754EF5FC-54DB-42E0-906B-6A92362E5E50}" srcOrd="0" destOrd="0" presId="urn:microsoft.com/office/officeart/2008/layout/PictureStrips"/>
    <dgm:cxn modelId="{EE1E0D63-D151-4DD6-8248-F3CDAAAF3511}" type="presParOf" srcId="{62C36C94-8F56-4668-AAEC-97283A0F7BB2}" destId="{A0B7C9BC-A9F6-47B1-A046-468BF735D12F}" srcOrd="1" destOrd="0" presId="urn:microsoft.com/office/officeart/2008/layout/PictureStrip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E1A42E-942C-5249-BBE8-91A49A1C9456}" type="doc">
      <dgm:prSet loTypeId="urn:microsoft.com/office/officeart/2005/8/layout/hList1" loCatId="" qsTypeId="urn:microsoft.com/office/officeart/2005/8/quickstyle/simple4" qsCatId="simple" csTypeId="urn:microsoft.com/office/officeart/2005/8/colors/accent3_2" csCatId="accent3" phldr="1"/>
      <dgm:spPr/>
      <dgm:t>
        <a:bodyPr/>
        <a:lstStyle/>
        <a:p>
          <a:endParaRPr lang="en-US"/>
        </a:p>
      </dgm:t>
    </dgm:pt>
    <dgm:pt modelId="{532B9EF6-CF17-8240-84DC-57D2643D0B98}">
      <dgm:prSet custT="1"/>
      <dgm:spPr>
        <a:solidFill>
          <a:srgbClr val="000090"/>
        </a:solidFill>
      </dgm:spPr>
      <dgm:t>
        <a:bodyPr/>
        <a:lstStyle/>
        <a:p>
          <a:pPr rtl="0"/>
          <a:r>
            <a:rPr lang="en-US" sz="2000" b="1" dirty="0" smtClean="0">
              <a:latin typeface="Calibri"/>
              <a:cs typeface="Calibri"/>
            </a:rPr>
            <a:t>Highly Visual display to drive discoverability &amp; usage on your library catalog or Facebook pgs.</a:t>
          </a:r>
          <a:endParaRPr lang="en-US" sz="2000" b="1" dirty="0">
            <a:latin typeface="Calibri"/>
            <a:cs typeface="Calibri"/>
          </a:endParaRPr>
        </a:p>
      </dgm:t>
    </dgm:pt>
    <dgm:pt modelId="{FCE34328-AFFA-9B45-AD90-07141C47D0B0}" type="parTrans" cxnId="{BB6E2D7B-DC33-C34C-BF57-5293BFCA2223}">
      <dgm:prSet/>
      <dgm:spPr/>
      <dgm:t>
        <a:bodyPr/>
        <a:lstStyle/>
        <a:p>
          <a:endParaRPr lang="en-US"/>
        </a:p>
      </dgm:t>
    </dgm:pt>
    <dgm:pt modelId="{1BEA28B1-3BD7-E24F-9586-6801B5722907}" type="sibTrans" cxnId="{BB6E2D7B-DC33-C34C-BF57-5293BFCA2223}">
      <dgm:prSet/>
      <dgm:spPr/>
      <dgm:t>
        <a:bodyPr/>
        <a:lstStyle/>
        <a:p>
          <a:endParaRPr lang="en-US"/>
        </a:p>
      </dgm:t>
    </dgm:pt>
    <dgm:pt modelId="{54506C2B-AFB3-874C-92AC-552133F592CE}">
      <dgm:prSet/>
      <dgm:spPr/>
      <dgm:t>
        <a:bodyPr/>
        <a:lstStyle/>
        <a:p>
          <a:pPr rtl="0"/>
          <a:r>
            <a:rPr lang="en-US" dirty="0" smtClean="0">
              <a:latin typeface="Calibri"/>
              <a:cs typeface="Calibri"/>
            </a:rPr>
            <a:t>Maximize return on library investment and accelerates user research outcomes!</a:t>
          </a:r>
          <a:endParaRPr lang="en-US" dirty="0">
            <a:latin typeface="Calibri"/>
            <a:cs typeface="Calibri"/>
          </a:endParaRPr>
        </a:p>
      </dgm:t>
    </dgm:pt>
    <dgm:pt modelId="{B66F1B3E-F321-014A-8C6A-6CBB6F550822}" type="parTrans" cxnId="{904F9A03-2988-8F43-9236-0525E4464D89}">
      <dgm:prSet/>
      <dgm:spPr/>
      <dgm:t>
        <a:bodyPr/>
        <a:lstStyle/>
        <a:p>
          <a:endParaRPr lang="en-US"/>
        </a:p>
      </dgm:t>
    </dgm:pt>
    <dgm:pt modelId="{A91DAED8-B2A5-F140-A438-8C1B915ADC65}" type="sibTrans" cxnId="{904F9A03-2988-8F43-9236-0525E4464D89}">
      <dgm:prSet/>
      <dgm:spPr/>
      <dgm:t>
        <a:bodyPr/>
        <a:lstStyle/>
        <a:p>
          <a:endParaRPr lang="en-US"/>
        </a:p>
      </dgm:t>
    </dgm:pt>
    <dgm:pt modelId="{04400128-DB14-A949-8A35-71EBDC8FF8AD}">
      <dgm:prSet custT="1"/>
      <dgm:spPr>
        <a:solidFill>
          <a:srgbClr val="000090"/>
        </a:solidFill>
      </dgm:spPr>
      <dgm:t>
        <a:bodyPr/>
        <a:lstStyle/>
        <a:p>
          <a:pPr rtl="0"/>
          <a:r>
            <a:rPr lang="en-US" sz="2000" b="1" dirty="0" smtClean="0">
              <a:latin typeface="Calibri"/>
              <a:cs typeface="Calibri"/>
            </a:rPr>
            <a:t>Easy to use—pre-loaded widget with Academic Complete holdings and special lists</a:t>
          </a:r>
          <a:endParaRPr lang="en-US" sz="2000" b="1" dirty="0">
            <a:latin typeface="Calibri"/>
            <a:cs typeface="Calibri"/>
          </a:endParaRPr>
        </a:p>
      </dgm:t>
    </dgm:pt>
    <dgm:pt modelId="{097573B9-B60D-D246-BF3B-D0CBA61AC0AE}" type="parTrans" cxnId="{D1C77E4D-CDDC-3D44-8507-A53FD8749704}">
      <dgm:prSet/>
      <dgm:spPr/>
      <dgm:t>
        <a:bodyPr/>
        <a:lstStyle/>
        <a:p>
          <a:endParaRPr lang="en-US"/>
        </a:p>
      </dgm:t>
    </dgm:pt>
    <dgm:pt modelId="{4D967799-7061-5345-96AE-B080D5C320C4}" type="sibTrans" cxnId="{D1C77E4D-CDDC-3D44-8507-A53FD8749704}">
      <dgm:prSet/>
      <dgm:spPr/>
      <dgm:t>
        <a:bodyPr/>
        <a:lstStyle/>
        <a:p>
          <a:endParaRPr lang="en-US"/>
        </a:p>
      </dgm:t>
    </dgm:pt>
    <dgm:pt modelId="{4438A37C-95A1-6040-86B9-6A0A0F01AAEC}">
      <dgm:prSet/>
      <dgm:spPr/>
      <dgm:t>
        <a:bodyPr/>
        <a:lstStyle/>
        <a:p>
          <a:r>
            <a:rPr lang="en-US" dirty="0" smtClean="0">
              <a:latin typeface="Calibri"/>
              <a:cs typeface="Calibri"/>
            </a:rPr>
            <a:t>You can even add your other Library holdings to the Book Display Widget</a:t>
          </a:r>
          <a:r>
            <a:rPr lang="en-US" dirty="0" smtClean="0"/>
            <a:t>!</a:t>
          </a:r>
          <a:endParaRPr lang="en-US" dirty="0"/>
        </a:p>
      </dgm:t>
    </dgm:pt>
    <dgm:pt modelId="{32BA8100-52B4-5244-8C0D-7A63C6F97697}" type="parTrans" cxnId="{4818917B-F7AA-B542-BA05-1DAE21176E81}">
      <dgm:prSet/>
      <dgm:spPr/>
      <dgm:t>
        <a:bodyPr/>
        <a:lstStyle/>
        <a:p>
          <a:endParaRPr lang="en-US"/>
        </a:p>
      </dgm:t>
    </dgm:pt>
    <dgm:pt modelId="{E6A13C79-973D-CC4F-BA26-BE4AB4B2AB83}" type="sibTrans" cxnId="{4818917B-F7AA-B542-BA05-1DAE21176E81}">
      <dgm:prSet/>
      <dgm:spPr/>
      <dgm:t>
        <a:bodyPr/>
        <a:lstStyle/>
        <a:p>
          <a:endParaRPr lang="en-US"/>
        </a:p>
      </dgm:t>
    </dgm:pt>
    <dgm:pt modelId="{8EFCFE31-3F72-9742-B09B-484507130065}" type="pres">
      <dgm:prSet presAssocID="{C8E1A42E-942C-5249-BBE8-91A49A1C9456}" presName="Name0" presStyleCnt="0">
        <dgm:presLayoutVars>
          <dgm:dir/>
          <dgm:animLvl val="lvl"/>
          <dgm:resizeHandles val="exact"/>
        </dgm:presLayoutVars>
      </dgm:prSet>
      <dgm:spPr/>
      <dgm:t>
        <a:bodyPr/>
        <a:lstStyle/>
        <a:p>
          <a:endParaRPr lang="en-US"/>
        </a:p>
      </dgm:t>
    </dgm:pt>
    <dgm:pt modelId="{C4B97A69-CE52-6C42-A8C0-22085591FBD7}" type="pres">
      <dgm:prSet presAssocID="{532B9EF6-CF17-8240-84DC-57D2643D0B98}" presName="composite" presStyleCnt="0"/>
      <dgm:spPr/>
    </dgm:pt>
    <dgm:pt modelId="{9B5934E8-3096-A04C-AF13-9602AF1CA8B1}" type="pres">
      <dgm:prSet presAssocID="{532B9EF6-CF17-8240-84DC-57D2643D0B98}" presName="parTx" presStyleLbl="alignNode1" presStyleIdx="0" presStyleCnt="2">
        <dgm:presLayoutVars>
          <dgm:chMax val="0"/>
          <dgm:chPref val="0"/>
          <dgm:bulletEnabled val="1"/>
        </dgm:presLayoutVars>
      </dgm:prSet>
      <dgm:spPr/>
      <dgm:t>
        <a:bodyPr/>
        <a:lstStyle/>
        <a:p>
          <a:endParaRPr lang="en-US"/>
        </a:p>
      </dgm:t>
    </dgm:pt>
    <dgm:pt modelId="{80F16276-8449-D640-B959-33C7B022C99B}" type="pres">
      <dgm:prSet presAssocID="{532B9EF6-CF17-8240-84DC-57D2643D0B98}" presName="desTx" presStyleLbl="alignAccFollowNode1" presStyleIdx="0" presStyleCnt="2">
        <dgm:presLayoutVars>
          <dgm:bulletEnabled val="1"/>
        </dgm:presLayoutVars>
      </dgm:prSet>
      <dgm:spPr/>
      <dgm:t>
        <a:bodyPr/>
        <a:lstStyle/>
        <a:p>
          <a:endParaRPr lang="en-US"/>
        </a:p>
      </dgm:t>
    </dgm:pt>
    <dgm:pt modelId="{7A6B3984-C2D7-5C4C-A326-2D825EF609BE}" type="pres">
      <dgm:prSet presAssocID="{1BEA28B1-3BD7-E24F-9586-6801B5722907}" presName="space" presStyleCnt="0"/>
      <dgm:spPr/>
    </dgm:pt>
    <dgm:pt modelId="{147E82C4-E265-684D-8E1A-C7BB758F08CA}" type="pres">
      <dgm:prSet presAssocID="{04400128-DB14-A949-8A35-71EBDC8FF8AD}" presName="composite" presStyleCnt="0"/>
      <dgm:spPr/>
    </dgm:pt>
    <dgm:pt modelId="{7F4319C5-64D7-5847-B35F-A60654095AD5}" type="pres">
      <dgm:prSet presAssocID="{04400128-DB14-A949-8A35-71EBDC8FF8AD}" presName="parTx" presStyleLbl="alignNode1" presStyleIdx="1" presStyleCnt="2">
        <dgm:presLayoutVars>
          <dgm:chMax val="0"/>
          <dgm:chPref val="0"/>
          <dgm:bulletEnabled val="1"/>
        </dgm:presLayoutVars>
      </dgm:prSet>
      <dgm:spPr/>
      <dgm:t>
        <a:bodyPr/>
        <a:lstStyle/>
        <a:p>
          <a:endParaRPr lang="en-US"/>
        </a:p>
      </dgm:t>
    </dgm:pt>
    <dgm:pt modelId="{C647899C-6D6C-EC42-B5A4-37D14325FE2A}" type="pres">
      <dgm:prSet presAssocID="{04400128-DB14-A949-8A35-71EBDC8FF8AD}" presName="desTx" presStyleLbl="alignAccFollowNode1" presStyleIdx="1" presStyleCnt="2">
        <dgm:presLayoutVars>
          <dgm:bulletEnabled val="1"/>
        </dgm:presLayoutVars>
      </dgm:prSet>
      <dgm:spPr/>
      <dgm:t>
        <a:bodyPr/>
        <a:lstStyle/>
        <a:p>
          <a:endParaRPr lang="en-US"/>
        </a:p>
      </dgm:t>
    </dgm:pt>
  </dgm:ptLst>
  <dgm:cxnLst>
    <dgm:cxn modelId="{719DFD48-F1E4-FE4F-B96A-D42F79E3C052}" type="presOf" srcId="{C8E1A42E-942C-5249-BBE8-91A49A1C9456}" destId="{8EFCFE31-3F72-9742-B09B-484507130065}" srcOrd="0" destOrd="0" presId="urn:microsoft.com/office/officeart/2005/8/layout/hList1"/>
    <dgm:cxn modelId="{51C6330E-4251-FC45-8AF1-6224499457D0}" type="presOf" srcId="{532B9EF6-CF17-8240-84DC-57D2643D0B98}" destId="{9B5934E8-3096-A04C-AF13-9602AF1CA8B1}" srcOrd="0" destOrd="0" presId="urn:microsoft.com/office/officeart/2005/8/layout/hList1"/>
    <dgm:cxn modelId="{BB6E2D7B-DC33-C34C-BF57-5293BFCA2223}" srcId="{C8E1A42E-942C-5249-BBE8-91A49A1C9456}" destId="{532B9EF6-CF17-8240-84DC-57D2643D0B98}" srcOrd="0" destOrd="0" parTransId="{FCE34328-AFFA-9B45-AD90-07141C47D0B0}" sibTransId="{1BEA28B1-3BD7-E24F-9586-6801B5722907}"/>
    <dgm:cxn modelId="{E200E317-7DA6-5548-B42F-5413FC253210}" type="presOf" srcId="{54506C2B-AFB3-874C-92AC-552133F592CE}" destId="{80F16276-8449-D640-B959-33C7B022C99B}" srcOrd="0" destOrd="0" presId="urn:microsoft.com/office/officeart/2005/8/layout/hList1"/>
    <dgm:cxn modelId="{4818917B-F7AA-B542-BA05-1DAE21176E81}" srcId="{04400128-DB14-A949-8A35-71EBDC8FF8AD}" destId="{4438A37C-95A1-6040-86B9-6A0A0F01AAEC}" srcOrd="0" destOrd="0" parTransId="{32BA8100-52B4-5244-8C0D-7A63C6F97697}" sibTransId="{E6A13C79-973D-CC4F-BA26-BE4AB4B2AB83}"/>
    <dgm:cxn modelId="{D1C77E4D-CDDC-3D44-8507-A53FD8749704}" srcId="{C8E1A42E-942C-5249-BBE8-91A49A1C9456}" destId="{04400128-DB14-A949-8A35-71EBDC8FF8AD}" srcOrd="1" destOrd="0" parTransId="{097573B9-B60D-D246-BF3B-D0CBA61AC0AE}" sibTransId="{4D967799-7061-5345-96AE-B080D5C320C4}"/>
    <dgm:cxn modelId="{E58DA773-CBB3-A648-A74C-FAA39F920182}" type="presOf" srcId="{04400128-DB14-A949-8A35-71EBDC8FF8AD}" destId="{7F4319C5-64D7-5847-B35F-A60654095AD5}" srcOrd="0" destOrd="0" presId="urn:microsoft.com/office/officeart/2005/8/layout/hList1"/>
    <dgm:cxn modelId="{FAC60A7D-636C-CB4C-B8A9-2EF4404248AB}" type="presOf" srcId="{4438A37C-95A1-6040-86B9-6A0A0F01AAEC}" destId="{C647899C-6D6C-EC42-B5A4-37D14325FE2A}" srcOrd="0" destOrd="0" presId="urn:microsoft.com/office/officeart/2005/8/layout/hList1"/>
    <dgm:cxn modelId="{904F9A03-2988-8F43-9236-0525E4464D89}" srcId="{532B9EF6-CF17-8240-84DC-57D2643D0B98}" destId="{54506C2B-AFB3-874C-92AC-552133F592CE}" srcOrd="0" destOrd="0" parTransId="{B66F1B3E-F321-014A-8C6A-6CBB6F550822}" sibTransId="{A91DAED8-B2A5-F140-A438-8C1B915ADC65}"/>
    <dgm:cxn modelId="{A3BC0487-9D35-8D46-A369-9221D0161755}" type="presParOf" srcId="{8EFCFE31-3F72-9742-B09B-484507130065}" destId="{C4B97A69-CE52-6C42-A8C0-22085591FBD7}" srcOrd="0" destOrd="0" presId="urn:microsoft.com/office/officeart/2005/8/layout/hList1"/>
    <dgm:cxn modelId="{2A89D331-D778-6345-88CA-B968418C61B3}" type="presParOf" srcId="{C4B97A69-CE52-6C42-A8C0-22085591FBD7}" destId="{9B5934E8-3096-A04C-AF13-9602AF1CA8B1}" srcOrd="0" destOrd="0" presId="urn:microsoft.com/office/officeart/2005/8/layout/hList1"/>
    <dgm:cxn modelId="{3E4181EE-C679-F045-A7AC-BAC6A2083E75}" type="presParOf" srcId="{C4B97A69-CE52-6C42-A8C0-22085591FBD7}" destId="{80F16276-8449-D640-B959-33C7B022C99B}" srcOrd="1" destOrd="0" presId="urn:microsoft.com/office/officeart/2005/8/layout/hList1"/>
    <dgm:cxn modelId="{9B00D5B8-8637-C840-852B-4CD94F6D3560}" type="presParOf" srcId="{8EFCFE31-3F72-9742-B09B-484507130065}" destId="{7A6B3984-C2D7-5C4C-A326-2D825EF609BE}" srcOrd="1" destOrd="0" presId="urn:microsoft.com/office/officeart/2005/8/layout/hList1"/>
    <dgm:cxn modelId="{E30019A6-B548-114A-95E9-F02736E5A650}" type="presParOf" srcId="{8EFCFE31-3F72-9742-B09B-484507130065}" destId="{147E82C4-E265-684D-8E1A-C7BB758F08CA}" srcOrd="2" destOrd="0" presId="urn:microsoft.com/office/officeart/2005/8/layout/hList1"/>
    <dgm:cxn modelId="{FB299745-1290-EA44-93DE-120E7E410AFF}" type="presParOf" srcId="{147E82C4-E265-684D-8E1A-C7BB758F08CA}" destId="{7F4319C5-64D7-5847-B35F-A60654095AD5}" srcOrd="0" destOrd="0" presId="urn:microsoft.com/office/officeart/2005/8/layout/hList1"/>
    <dgm:cxn modelId="{15B6BC3A-C245-F446-8548-C9483A4A17F5}" type="presParOf" srcId="{147E82C4-E265-684D-8E1A-C7BB758F08CA}" destId="{C647899C-6D6C-EC42-B5A4-37D14325FE2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E89C9-65A7-FE4E-A11A-D7AB0BF719CF}">
      <dsp:nvSpPr>
        <dsp:cNvPr id="0" name=""/>
        <dsp:cNvSpPr/>
      </dsp:nvSpPr>
      <dsp:spPr>
        <a:xfrm rot="5400000">
          <a:off x="5068884" y="-2711915"/>
          <a:ext cx="712688" cy="6317751"/>
        </a:xfrm>
        <a:prstGeom prst="round2SameRect">
          <a:avLst/>
        </a:prstGeom>
        <a:solidFill>
          <a:schemeClr val="bg1"/>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err="1" smtClean="0"/>
            <a:t>Amacom</a:t>
          </a:r>
          <a:r>
            <a:rPr lang="en-US" sz="1600" kern="1200" dirty="0" smtClean="0"/>
            <a:t>, </a:t>
          </a:r>
          <a:r>
            <a:rPr lang="en-US" sz="1600" kern="1200" dirty="0" err="1" smtClean="0"/>
            <a:t>Kogan</a:t>
          </a:r>
          <a:r>
            <a:rPr lang="en-US" sz="1600" kern="1200" dirty="0" smtClean="0"/>
            <a:t> Page, </a:t>
          </a:r>
          <a:r>
            <a:rPr lang="en-US" sz="1600" kern="1200" dirty="0" err="1" smtClean="0"/>
            <a:t>Jossey</a:t>
          </a:r>
          <a:r>
            <a:rPr lang="en-US" sz="1600" kern="1200" dirty="0" smtClean="0"/>
            <a:t>-Bass,  Career Press, </a:t>
          </a:r>
          <a:r>
            <a:rPr lang="en-US" sz="1600" kern="1200" dirty="0" err="1" smtClean="0"/>
            <a:t>Berrett</a:t>
          </a:r>
          <a:r>
            <a:rPr lang="en-US" sz="1600" kern="1200" dirty="0" smtClean="0"/>
            <a:t>-Koehler Publishers</a:t>
          </a:r>
          <a:endParaRPr lang="en-US" sz="1600" kern="1200" dirty="0"/>
        </a:p>
      </dsp:txBody>
      <dsp:txXfrm rot="-5400000">
        <a:off x="2266353" y="125407"/>
        <a:ext cx="6282960" cy="643106"/>
      </dsp:txXfrm>
    </dsp:sp>
    <dsp:sp modelId="{3A7B0B6B-CC87-1C4E-B7B2-E3834DBF700B}">
      <dsp:nvSpPr>
        <dsp:cNvPr id="0" name=""/>
        <dsp:cNvSpPr/>
      </dsp:nvSpPr>
      <dsp:spPr>
        <a:xfrm>
          <a:off x="1095" y="0"/>
          <a:ext cx="2265257" cy="890860"/>
        </a:xfrm>
        <a:prstGeom prst="roundRect">
          <a:avLst/>
        </a:prstGeom>
        <a:solidFill>
          <a:srgbClr val="0033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i="0" kern="1200" dirty="0" smtClean="0">
              <a:solidFill>
                <a:schemeClr val="bg1"/>
              </a:solidFill>
            </a:rPr>
            <a:t>Business &amp; ECON</a:t>
          </a:r>
          <a:endParaRPr lang="en-US" sz="1800" b="1" i="0" kern="1200" dirty="0">
            <a:solidFill>
              <a:schemeClr val="bg1"/>
            </a:solidFill>
          </a:endParaRPr>
        </a:p>
      </dsp:txBody>
      <dsp:txXfrm>
        <a:off x="44583" y="43488"/>
        <a:ext cx="2178281" cy="803884"/>
      </dsp:txXfrm>
    </dsp:sp>
    <dsp:sp modelId="{5A61A4DB-9735-0947-83FD-4B383B0876B9}">
      <dsp:nvSpPr>
        <dsp:cNvPr id="0" name=""/>
        <dsp:cNvSpPr/>
      </dsp:nvSpPr>
      <dsp:spPr>
        <a:xfrm rot="5400000">
          <a:off x="5068884" y="-1776512"/>
          <a:ext cx="712688" cy="6317751"/>
        </a:xfrm>
        <a:prstGeom prst="round2SameRect">
          <a:avLst/>
        </a:prstGeom>
        <a:solidFill>
          <a:schemeClr val="bg1"/>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Brill Academic Publishers, </a:t>
          </a:r>
          <a:r>
            <a:rPr lang="en-US" sz="1600" kern="1200" dirty="0" err="1" smtClean="0"/>
            <a:t>Ashgate</a:t>
          </a:r>
          <a:r>
            <a:rPr lang="en-US" sz="1600" kern="1200" dirty="0" smtClean="0"/>
            <a:t> Publishing, Bookings </a:t>
          </a:r>
          <a:r>
            <a:rPr lang="en-US" sz="1600" kern="1200" dirty="0" err="1" smtClean="0"/>
            <a:t>Intstitution</a:t>
          </a:r>
          <a:r>
            <a:rPr lang="en-US" sz="1600" kern="1200" dirty="0" smtClean="0"/>
            <a:t> Press, Jessica Kingsley, Peter Lang, Sage, OUP, Cambridge University Press, </a:t>
          </a:r>
          <a:r>
            <a:rPr lang="en-US" sz="1600" kern="1200" dirty="0" err="1" smtClean="0"/>
            <a:t>Rowman</a:t>
          </a:r>
          <a:r>
            <a:rPr lang="en-US" sz="1600" kern="1200" dirty="0" smtClean="0"/>
            <a:t> &amp; Littlefield</a:t>
          </a:r>
          <a:endParaRPr lang="en-US" sz="1600" kern="1200" dirty="0"/>
        </a:p>
      </dsp:txBody>
      <dsp:txXfrm rot="-5400000">
        <a:off x="2266353" y="1060810"/>
        <a:ext cx="6282960" cy="643106"/>
      </dsp:txXfrm>
    </dsp:sp>
    <dsp:sp modelId="{D149F566-C7AA-BC4A-84F6-3D274C75D8B8}">
      <dsp:nvSpPr>
        <dsp:cNvPr id="0" name=""/>
        <dsp:cNvSpPr/>
      </dsp:nvSpPr>
      <dsp:spPr>
        <a:xfrm>
          <a:off x="1095" y="936933"/>
          <a:ext cx="2265257" cy="890860"/>
        </a:xfrm>
        <a:prstGeom prst="roundRect">
          <a:avLst/>
        </a:prstGeom>
        <a:solidFill>
          <a:srgbClr val="0033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i="0" kern="1200" dirty="0" smtClean="0">
              <a:solidFill>
                <a:schemeClr val="bg1"/>
              </a:solidFill>
            </a:rPr>
            <a:t>Social Sciences</a:t>
          </a:r>
          <a:endParaRPr lang="en-US" sz="1800" b="1" i="0" kern="1200" dirty="0">
            <a:solidFill>
              <a:schemeClr val="bg1"/>
            </a:solidFill>
          </a:endParaRPr>
        </a:p>
      </dsp:txBody>
      <dsp:txXfrm>
        <a:off x="44583" y="980421"/>
        <a:ext cx="2178281" cy="803884"/>
      </dsp:txXfrm>
    </dsp:sp>
    <dsp:sp modelId="{03B82C53-6CCC-8E40-AB80-8AB4B0C03954}">
      <dsp:nvSpPr>
        <dsp:cNvPr id="0" name=""/>
        <dsp:cNvSpPr/>
      </dsp:nvSpPr>
      <dsp:spPr>
        <a:xfrm rot="5400000">
          <a:off x="4982385" y="-841108"/>
          <a:ext cx="885686" cy="6317751"/>
        </a:xfrm>
        <a:prstGeom prst="round2SameRect">
          <a:avLst/>
        </a:prstGeom>
        <a:solidFill>
          <a:schemeClr val="bg1"/>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University of Chicago, Cambridge University Press, Blackwell Publishing, </a:t>
          </a:r>
          <a:r>
            <a:rPr lang="en-US" sz="1600" kern="1200" dirty="0" err="1" smtClean="0"/>
            <a:t>Boydell</a:t>
          </a:r>
          <a:r>
            <a:rPr lang="en-US" sz="1600" kern="1200" dirty="0" smtClean="0"/>
            <a:t> &amp; Brewer, </a:t>
          </a:r>
          <a:r>
            <a:rPr lang="en-US" sz="1600" kern="1200" dirty="0" err="1" smtClean="0"/>
            <a:t>Ashgate</a:t>
          </a:r>
          <a:r>
            <a:rPr lang="en-US" sz="1600" kern="1200" dirty="0" smtClean="0"/>
            <a:t>, Harvard University Press, Palgrave Macmillan, Rutgers University Press, Columbia University Press</a:t>
          </a:r>
          <a:endParaRPr lang="en-US" sz="1600" kern="1200" dirty="0"/>
        </a:p>
      </dsp:txBody>
      <dsp:txXfrm rot="-5400000">
        <a:off x="2266353" y="1918160"/>
        <a:ext cx="6274515" cy="799214"/>
      </dsp:txXfrm>
    </dsp:sp>
    <dsp:sp modelId="{B2DAB40B-7381-954C-A178-68A2195CC660}">
      <dsp:nvSpPr>
        <dsp:cNvPr id="0" name=""/>
        <dsp:cNvSpPr/>
      </dsp:nvSpPr>
      <dsp:spPr>
        <a:xfrm>
          <a:off x="1095" y="1872336"/>
          <a:ext cx="2265257" cy="890860"/>
        </a:xfrm>
        <a:prstGeom prst="roundRect">
          <a:avLst/>
        </a:prstGeom>
        <a:solidFill>
          <a:srgbClr val="0033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i="0" kern="1200" smtClean="0">
              <a:solidFill>
                <a:schemeClr val="bg1"/>
              </a:solidFill>
            </a:rPr>
            <a:t>History</a:t>
          </a:r>
          <a:endParaRPr lang="en-US" sz="1800" b="1" i="0" kern="1200" dirty="0">
            <a:solidFill>
              <a:schemeClr val="bg1"/>
            </a:solidFill>
          </a:endParaRPr>
        </a:p>
      </dsp:txBody>
      <dsp:txXfrm>
        <a:off x="44583" y="1915824"/>
        <a:ext cx="2178281" cy="803884"/>
      </dsp:txXfrm>
    </dsp:sp>
    <dsp:sp modelId="{D3B96B73-135B-324B-84C1-7906C0D89FF4}">
      <dsp:nvSpPr>
        <dsp:cNvPr id="0" name=""/>
        <dsp:cNvSpPr/>
      </dsp:nvSpPr>
      <dsp:spPr>
        <a:xfrm rot="5400000">
          <a:off x="5068884" y="94294"/>
          <a:ext cx="712688" cy="6317751"/>
        </a:xfrm>
        <a:prstGeom prst="round2SameRect">
          <a:avLst/>
        </a:prstGeom>
        <a:solidFill>
          <a:schemeClr val="bg1"/>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  </a:t>
          </a:r>
          <a:r>
            <a:rPr lang="en-US" sz="1600" kern="1200" dirty="0" smtClean="0"/>
            <a:t>Cambridge University Press,  </a:t>
          </a:r>
          <a:r>
            <a:rPr lang="en-US" sz="1600" kern="1200" dirty="0" err="1" smtClean="0"/>
            <a:t>Kumarian</a:t>
          </a:r>
          <a:r>
            <a:rPr lang="en-US" sz="1600" kern="1200" dirty="0" smtClean="0"/>
            <a:t> Press, ME Sharpe, United Nations University Press, Springer </a:t>
          </a:r>
          <a:r>
            <a:rPr lang="en-US" sz="1600" kern="1200" dirty="0" err="1" smtClean="0"/>
            <a:t>Verlag</a:t>
          </a:r>
          <a:endParaRPr lang="en-US" sz="1600" kern="1200" dirty="0"/>
        </a:p>
      </dsp:txBody>
      <dsp:txXfrm rot="-5400000">
        <a:off x="2266353" y="2931617"/>
        <a:ext cx="6282960" cy="643106"/>
      </dsp:txXfrm>
    </dsp:sp>
    <dsp:sp modelId="{4073F065-7401-7E4D-A5CF-3FA02A0F9B22}">
      <dsp:nvSpPr>
        <dsp:cNvPr id="0" name=""/>
        <dsp:cNvSpPr/>
      </dsp:nvSpPr>
      <dsp:spPr>
        <a:xfrm>
          <a:off x="1095" y="2807740"/>
          <a:ext cx="2265257" cy="890860"/>
        </a:xfrm>
        <a:prstGeom prst="roundRect">
          <a:avLst/>
        </a:prstGeom>
        <a:solidFill>
          <a:srgbClr val="0033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i="0" kern="1200" smtClean="0">
              <a:solidFill>
                <a:schemeClr val="bg1"/>
              </a:solidFill>
            </a:rPr>
            <a:t>Political Science</a:t>
          </a:r>
          <a:endParaRPr lang="en-US" sz="1800" b="1" i="0" kern="1200" dirty="0">
            <a:solidFill>
              <a:schemeClr val="bg1"/>
            </a:solidFill>
          </a:endParaRPr>
        </a:p>
      </dsp:txBody>
      <dsp:txXfrm>
        <a:off x="44583" y="2851228"/>
        <a:ext cx="2178281" cy="803884"/>
      </dsp:txXfrm>
    </dsp:sp>
    <dsp:sp modelId="{D2214A99-58D8-EB47-962F-5BE36931641D}">
      <dsp:nvSpPr>
        <dsp:cNvPr id="0" name=""/>
        <dsp:cNvSpPr/>
      </dsp:nvSpPr>
      <dsp:spPr>
        <a:xfrm rot="5400000">
          <a:off x="5068884" y="1029697"/>
          <a:ext cx="712688" cy="6317751"/>
        </a:xfrm>
        <a:prstGeom prst="round2SameRect">
          <a:avLst/>
        </a:prstGeom>
        <a:solidFill>
          <a:schemeClr val="bg1"/>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0" i="0" kern="1200" dirty="0" smtClean="0">
              <a:solidFill>
                <a:schemeClr val="tx2"/>
              </a:solidFill>
            </a:rPr>
            <a:t>Elsevier, John Wiley, Taylor &amp; Francis, Nova Science, Blackwell Publishers, Cambridge International Science, IOS Press, OUP, Springer </a:t>
          </a:r>
          <a:r>
            <a:rPr lang="en-US" sz="1600" b="0" i="0" kern="1200" dirty="0" err="1" smtClean="0">
              <a:solidFill>
                <a:schemeClr val="tx2"/>
              </a:solidFill>
            </a:rPr>
            <a:t>Verlag</a:t>
          </a:r>
          <a:r>
            <a:rPr lang="en-US" sz="1600" b="0" i="0" kern="1200" dirty="0" smtClean="0">
              <a:solidFill>
                <a:schemeClr val="tx2"/>
              </a:solidFill>
            </a:rPr>
            <a:t>, World Scientific Press</a:t>
          </a:r>
          <a:endParaRPr lang="en-US" sz="1600" b="0" i="0" kern="1200" dirty="0">
            <a:solidFill>
              <a:schemeClr val="tx2"/>
            </a:solidFill>
          </a:endParaRPr>
        </a:p>
      </dsp:txBody>
      <dsp:txXfrm rot="-5400000">
        <a:off x="2266353" y="3867020"/>
        <a:ext cx="6282960" cy="643106"/>
      </dsp:txXfrm>
    </dsp:sp>
    <dsp:sp modelId="{F7B5C3FA-31F6-6643-A6C3-8C0D1F480913}">
      <dsp:nvSpPr>
        <dsp:cNvPr id="0" name=""/>
        <dsp:cNvSpPr/>
      </dsp:nvSpPr>
      <dsp:spPr>
        <a:xfrm>
          <a:off x="1095" y="3743143"/>
          <a:ext cx="2265257" cy="890860"/>
        </a:xfrm>
        <a:prstGeom prst="roundRect">
          <a:avLst/>
        </a:prstGeom>
        <a:solidFill>
          <a:srgbClr val="0033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i="0" kern="1200" dirty="0" smtClean="0">
              <a:solidFill>
                <a:schemeClr val="bg1"/>
              </a:solidFill>
            </a:rPr>
            <a:t>Science</a:t>
          </a:r>
          <a:endParaRPr lang="en-US" sz="1800" b="1" i="0" kern="1200" dirty="0">
            <a:solidFill>
              <a:schemeClr val="bg1"/>
            </a:solidFill>
          </a:endParaRPr>
        </a:p>
      </dsp:txBody>
      <dsp:txXfrm>
        <a:off x="44583" y="3786631"/>
        <a:ext cx="2178281" cy="803884"/>
      </dsp:txXfrm>
    </dsp:sp>
    <dsp:sp modelId="{96FA47CA-2336-C544-ABAC-7510B1935B7E}">
      <dsp:nvSpPr>
        <dsp:cNvPr id="0" name=""/>
        <dsp:cNvSpPr/>
      </dsp:nvSpPr>
      <dsp:spPr>
        <a:xfrm rot="5400000">
          <a:off x="4943224" y="1984183"/>
          <a:ext cx="712688" cy="6279586"/>
        </a:xfrm>
        <a:prstGeom prst="round2SameRect">
          <a:avLst/>
        </a:prstGeom>
        <a:solidFill>
          <a:schemeClr val="bg1"/>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err="1" smtClean="0"/>
            <a:t>Wolter</a:t>
          </a:r>
          <a:r>
            <a:rPr lang="en-US" sz="1600" kern="1200" dirty="0" smtClean="0"/>
            <a:t> Kluwer Health, </a:t>
          </a:r>
          <a:r>
            <a:rPr lang="en-US" sz="1600" kern="1200" dirty="0" err="1" smtClean="0"/>
            <a:t>Thieme</a:t>
          </a:r>
          <a:r>
            <a:rPr lang="en-US" sz="1600" kern="1200" dirty="0" smtClean="0"/>
            <a:t> Medical Publishers, Slack, Springer Publishing, Wiley-Blackwell, Springer </a:t>
          </a:r>
          <a:r>
            <a:rPr lang="en-US" sz="1600" kern="1200" dirty="0" err="1" smtClean="0"/>
            <a:t>Verlag</a:t>
          </a:r>
          <a:endParaRPr lang="en-US" sz="1600" kern="1200" dirty="0"/>
        </a:p>
      </dsp:txBody>
      <dsp:txXfrm rot="-5400000">
        <a:off x="2159776" y="4802423"/>
        <a:ext cx="6244795" cy="643106"/>
      </dsp:txXfrm>
    </dsp:sp>
    <dsp:sp modelId="{A0FD5CBE-8412-5D45-B9E0-EAD462B555B4}">
      <dsp:nvSpPr>
        <dsp:cNvPr id="0" name=""/>
        <dsp:cNvSpPr/>
      </dsp:nvSpPr>
      <dsp:spPr>
        <a:xfrm>
          <a:off x="1095" y="4678546"/>
          <a:ext cx="2158679" cy="890860"/>
        </a:xfrm>
        <a:prstGeom prst="roundRect">
          <a:avLst/>
        </a:prstGeom>
        <a:solidFill>
          <a:srgbClr val="0033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i="0" kern="1200" dirty="0" smtClean="0">
              <a:solidFill>
                <a:schemeClr val="bg1"/>
              </a:solidFill>
            </a:rPr>
            <a:t>Medical</a:t>
          </a:r>
          <a:endParaRPr lang="en-US" sz="1800" b="1" i="0" kern="1200" dirty="0">
            <a:solidFill>
              <a:schemeClr val="bg1"/>
            </a:solidFill>
          </a:endParaRPr>
        </a:p>
      </dsp:txBody>
      <dsp:txXfrm>
        <a:off x="44583" y="4722034"/>
        <a:ext cx="2071703" cy="8038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5A10D-9C08-4AB9-B15C-523090BF2C76}">
      <dsp:nvSpPr>
        <dsp:cNvPr id="0" name=""/>
        <dsp:cNvSpPr/>
      </dsp:nvSpPr>
      <dsp:spPr>
        <a:xfrm>
          <a:off x="247850" y="1502122"/>
          <a:ext cx="3961995" cy="1238123"/>
        </a:xfrm>
        <a:prstGeom prst="rect">
          <a:avLst/>
        </a:prstGeom>
        <a:no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838622" tIns="76200" rIns="76200" bIns="76200" numCol="1" spcCol="1270" anchor="t" anchorCtr="0">
          <a:noAutofit/>
        </a:bodyPr>
        <a:lstStyle/>
        <a:p>
          <a:pPr lvl="0" algn="l" defTabSz="889000">
            <a:lnSpc>
              <a:spcPct val="90000"/>
            </a:lnSpc>
            <a:spcBef>
              <a:spcPct val="0"/>
            </a:spcBef>
            <a:spcAft>
              <a:spcPct val="35000"/>
            </a:spcAft>
          </a:pPr>
          <a:r>
            <a:rPr lang="ru-RU" sz="2000" b="1" kern="1200" dirty="0" smtClean="0">
              <a:latin typeface="Arial" pitchFamily="34" charset="0"/>
              <a:cs typeface="Arial" pitchFamily="34" charset="0"/>
            </a:rPr>
            <a:t>Высококачественный контент</a:t>
          </a:r>
          <a:endParaRPr lang="en-US" sz="2000" b="1"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ru-RU" sz="1600" kern="1200" dirty="0" smtClean="0">
              <a:latin typeface="Arial" pitchFamily="34" charset="0"/>
              <a:cs typeface="Arial" pitchFamily="34" charset="0"/>
            </a:rPr>
            <a:t>Актуальные, релевантные, авторитетные научные издания от ведущих </a:t>
          </a:r>
          <a:r>
            <a:rPr lang="en-US" sz="1600" kern="1200" dirty="0" smtClean="0">
              <a:latin typeface="Arial" pitchFamily="34" charset="0"/>
              <a:cs typeface="Arial" pitchFamily="34" charset="0"/>
            </a:rPr>
            <a:t>STM </a:t>
          </a:r>
          <a:r>
            <a:rPr lang="ru-RU" sz="1600" kern="1200" dirty="0" smtClean="0">
              <a:latin typeface="Arial" pitchFamily="34" charset="0"/>
              <a:cs typeface="Arial" pitchFamily="34" charset="0"/>
            </a:rPr>
            <a:t>издательств</a:t>
          </a:r>
          <a:endParaRPr lang="en-US" sz="1600" kern="1200" dirty="0">
            <a:latin typeface="Arial" pitchFamily="34" charset="0"/>
            <a:cs typeface="Arial" pitchFamily="34" charset="0"/>
          </a:endParaRPr>
        </a:p>
      </dsp:txBody>
      <dsp:txXfrm>
        <a:off x="247850" y="1502122"/>
        <a:ext cx="3961995" cy="1238123"/>
      </dsp:txXfrm>
    </dsp:sp>
    <dsp:sp modelId="{1D10A970-04A8-40C9-B74E-D0B0A7EC2203}">
      <dsp:nvSpPr>
        <dsp:cNvPr id="0" name=""/>
        <dsp:cNvSpPr/>
      </dsp:nvSpPr>
      <dsp:spPr>
        <a:xfrm>
          <a:off x="176" y="1323282"/>
          <a:ext cx="1031868" cy="1300029"/>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2C1A83-A3DE-474F-9AFC-56BF29D1448D}">
      <dsp:nvSpPr>
        <dsp:cNvPr id="0" name=""/>
        <dsp:cNvSpPr/>
      </dsp:nvSpPr>
      <dsp:spPr>
        <a:xfrm>
          <a:off x="4724628" y="1502122"/>
          <a:ext cx="3961995" cy="1238123"/>
        </a:xfrm>
        <a:prstGeom prst="rect">
          <a:avLst/>
        </a:prstGeom>
        <a:no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838622"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latin typeface="Arial" pitchFamily="34" charset="0"/>
              <a:cs typeface="Arial" pitchFamily="34" charset="0"/>
            </a:rPr>
            <a:t>Интуитивная платформа</a:t>
          </a:r>
        </a:p>
        <a:p>
          <a:pPr lvl="0" algn="l" defTabSz="889000">
            <a:lnSpc>
              <a:spcPct val="90000"/>
            </a:lnSpc>
            <a:spcBef>
              <a:spcPct val="0"/>
            </a:spcBef>
            <a:spcAft>
              <a:spcPct val="35000"/>
            </a:spcAft>
          </a:pPr>
          <a:r>
            <a:rPr lang="en-US" sz="1600" kern="1200" dirty="0" smtClean="0">
              <a:latin typeface="Arial" pitchFamily="34" charset="0"/>
              <a:cs typeface="Arial" pitchFamily="34" charset="0"/>
            </a:rPr>
            <a:t>Results also available on ProQuest</a:t>
          </a:r>
          <a:endParaRPr lang="en-US" sz="2000" b="1" kern="1200" dirty="0">
            <a:latin typeface="Arial" pitchFamily="34" charset="0"/>
            <a:cs typeface="Arial" pitchFamily="34" charset="0"/>
          </a:endParaRPr>
        </a:p>
      </dsp:txBody>
      <dsp:txXfrm>
        <a:off x="4724628" y="1502122"/>
        <a:ext cx="3961995" cy="1238123"/>
      </dsp:txXfrm>
    </dsp:sp>
    <dsp:sp modelId="{61CC3366-5AA3-4B76-BA04-BC237E65103B}">
      <dsp:nvSpPr>
        <dsp:cNvPr id="0" name=""/>
        <dsp:cNvSpPr/>
      </dsp:nvSpPr>
      <dsp:spPr>
        <a:xfrm>
          <a:off x="4476954" y="1323282"/>
          <a:ext cx="1031868" cy="1300029"/>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D0DA98-D66C-47A3-B6BD-052294024828}">
      <dsp:nvSpPr>
        <dsp:cNvPr id="0" name=""/>
        <dsp:cNvSpPr/>
      </dsp:nvSpPr>
      <dsp:spPr>
        <a:xfrm>
          <a:off x="247850" y="3393293"/>
          <a:ext cx="3961995" cy="1238123"/>
        </a:xfrm>
        <a:prstGeom prst="rect">
          <a:avLst/>
        </a:prstGeom>
        <a:no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838622" tIns="76200" rIns="76200" bIns="76200" numCol="1" spcCol="1270" anchor="t" anchorCtr="0">
          <a:noAutofit/>
        </a:bodyPr>
        <a:lstStyle/>
        <a:p>
          <a:pPr lvl="0" algn="l" defTabSz="889000">
            <a:lnSpc>
              <a:spcPct val="90000"/>
            </a:lnSpc>
            <a:spcBef>
              <a:spcPct val="0"/>
            </a:spcBef>
            <a:spcAft>
              <a:spcPct val="35000"/>
            </a:spcAft>
          </a:pPr>
          <a:r>
            <a:rPr lang="ru-RU" sz="2000" b="1" kern="1200" dirty="0" smtClean="0">
              <a:latin typeface="Arial" pitchFamily="34" charset="0"/>
              <a:cs typeface="Arial" pitchFamily="34" charset="0"/>
            </a:rPr>
            <a:t>Интеграция с рабочими библиотечными процессами</a:t>
          </a:r>
          <a:endParaRPr lang="en-US" sz="2000" b="1"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n-US" sz="1600" kern="1200" dirty="0" smtClean="0">
              <a:latin typeface="Arial" pitchFamily="34" charset="0"/>
              <a:cs typeface="Arial" pitchFamily="34" charset="0"/>
            </a:rPr>
            <a:t>Easier purchasing, integration with book vendors</a:t>
          </a:r>
          <a:endParaRPr lang="en-US" sz="1600" kern="1200" dirty="0">
            <a:latin typeface="Arial" pitchFamily="34" charset="0"/>
            <a:cs typeface="Arial" pitchFamily="34" charset="0"/>
          </a:endParaRPr>
        </a:p>
      </dsp:txBody>
      <dsp:txXfrm>
        <a:off x="247850" y="3393293"/>
        <a:ext cx="3961995" cy="1238123"/>
      </dsp:txXfrm>
    </dsp:sp>
    <dsp:sp modelId="{1BADE1B5-2D07-4298-B78F-01545D0CBF1A}">
      <dsp:nvSpPr>
        <dsp:cNvPr id="0" name=""/>
        <dsp:cNvSpPr/>
      </dsp:nvSpPr>
      <dsp:spPr>
        <a:xfrm>
          <a:off x="176" y="3214542"/>
          <a:ext cx="1031868" cy="1300029"/>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4EF5FC-54DB-42E0-906B-6A92362E5E50}">
      <dsp:nvSpPr>
        <dsp:cNvPr id="0" name=""/>
        <dsp:cNvSpPr/>
      </dsp:nvSpPr>
      <dsp:spPr>
        <a:xfrm>
          <a:off x="4724628" y="3393293"/>
          <a:ext cx="3961995" cy="1238123"/>
        </a:xfrm>
        <a:prstGeom prst="rect">
          <a:avLst/>
        </a:prstGeom>
        <a:no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838622" tIns="76200" rIns="76200" bIns="76200" numCol="1" spcCol="1270" anchor="t" anchorCtr="0">
          <a:noAutofit/>
        </a:bodyPr>
        <a:lstStyle/>
        <a:p>
          <a:pPr lvl="0" algn="l" defTabSz="889000">
            <a:lnSpc>
              <a:spcPct val="90000"/>
            </a:lnSpc>
            <a:spcBef>
              <a:spcPct val="0"/>
            </a:spcBef>
            <a:spcAft>
              <a:spcPct val="35000"/>
            </a:spcAft>
          </a:pPr>
          <a:r>
            <a:rPr lang="ru-RU" sz="2000" b="1" kern="1200" dirty="0" smtClean="0">
              <a:latin typeface="Arial" pitchFamily="34" charset="0"/>
              <a:cs typeface="Arial" pitchFamily="34" charset="0"/>
            </a:rPr>
            <a:t>Гибкие модели доступа</a:t>
          </a:r>
          <a:endParaRPr lang="en-US" sz="2000" b="1"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n-US" sz="1600" kern="1200" dirty="0" smtClean="0">
              <a:latin typeface="Arial" pitchFamily="34" charset="0"/>
              <a:cs typeface="Arial" pitchFamily="34" charset="0"/>
            </a:rPr>
            <a:t>Combine unique business models for greater ROI</a:t>
          </a:r>
          <a:endParaRPr lang="en-US" sz="1600"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n-US" sz="1600" kern="1200" dirty="0" smtClean="0">
              <a:latin typeface="Arial" pitchFamily="34" charset="0"/>
              <a:cs typeface="Arial" pitchFamily="34" charset="0"/>
            </a:rPr>
            <a:t>10 years of usage data</a:t>
          </a:r>
          <a:endParaRPr lang="en-US" sz="1600" kern="1200" dirty="0">
            <a:latin typeface="Arial" pitchFamily="34" charset="0"/>
            <a:cs typeface="Arial" pitchFamily="34" charset="0"/>
          </a:endParaRPr>
        </a:p>
      </dsp:txBody>
      <dsp:txXfrm>
        <a:off x="4724628" y="3393293"/>
        <a:ext cx="3961995" cy="1238123"/>
      </dsp:txXfrm>
    </dsp:sp>
    <dsp:sp modelId="{A0B7C9BC-A9F6-47B1-A046-468BF735D12F}">
      <dsp:nvSpPr>
        <dsp:cNvPr id="0" name=""/>
        <dsp:cNvSpPr/>
      </dsp:nvSpPr>
      <dsp:spPr>
        <a:xfrm>
          <a:off x="4476954" y="3214542"/>
          <a:ext cx="1031868" cy="1300029"/>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934E8-3096-A04C-AF13-9602AF1CA8B1}">
      <dsp:nvSpPr>
        <dsp:cNvPr id="0" name=""/>
        <dsp:cNvSpPr/>
      </dsp:nvSpPr>
      <dsp:spPr>
        <a:xfrm>
          <a:off x="41" y="93920"/>
          <a:ext cx="3970194" cy="1004511"/>
        </a:xfrm>
        <a:prstGeom prst="rect">
          <a:avLst/>
        </a:prstGeom>
        <a:solidFill>
          <a:srgbClr val="000090"/>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b="1" kern="1200" dirty="0" smtClean="0">
              <a:latin typeface="Calibri"/>
              <a:cs typeface="Calibri"/>
            </a:rPr>
            <a:t>Highly Visual display to drive discoverability &amp; usage on your library catalog or Facebook pgs.</a:t>
          </a:r>
          <a:endParaRPr lang="en-US" sz="2000" b="1" kern="1200" dirty="0">
            <a:latin typeface="Calibri"/>
            <a:cs typeface="Calibri"/>
          </a:endParaRPr>
        </a:p>
      </dsp:txBody>
      <dsp:txXfrm>
        <a:off x="41" y="93920"/>
        <a:ext cx="3970194" cy="1004511"/>
      </dsp:txXfrm>
    </dsp:sp>
    <dsp:sp modelId="{80F16276-8449-D640-B959-33C7B022C99B}">
      <dsp:nvSpPr>
        <dsp:cNvPr id="0" name=""/>
        <dsp:cNvSpPr/>
      </dsp:nvSpPr>
      <dsp:spPr>
        <a:xfrm>
          <a:off x="41" y="1098431"/>
          <a:ext cx="3970194" cy="746639"/>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smtClean="0">
              <a:latin typeface="Calibri"/>
              <a:cs typeface="Calibri"/>
            </a:rPr>
            <a:t>Maximize return on library investment and accelerates user research outcomes!</a:t>
          </a:r>
          <a:endParaRPr lang="en-US" sz="1700" kern="1200" dirty="0">
            <a:latin typeface="Calibri"/>
            <a:cs typeface="Calibri"/>
          </a:endParaRPr>
        </a:p>
      </dsp:txBody>
      <dsp:txXfrm>
        <a:off x="41" y="1098431"/>
        <a:ext cx="3970194" cy="746639"/>
      </dsp:txXfrm>
    </dsp:sp>
    <dsp:sp modelId="{7F4319C5-64D7-5847-B35F-A60654095AD5}">
      <dsp:nvSpPr>
        <dsp:cNvPr id="0" name=""/>
        <dsp:cNvSpPr/>
      </dsp:nvSpPr>
      <dsp:spPr>
        <a:xfrm>
          <a:off x="4526063" y="93920"/>
          <a:ext cx="3970194" cy="1004511"/>
        </a:xfrm>
        <a:prstGeom prst="rect">
          <a:avLst/>
        </a:prstGeom>
        <a:solidFill>
          <a:srgbClr val="000090"/>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b="1" kern="1200" dirty="0" smtClean="0">
              <a:latin typeface="Calibri"/>
              <a:cs typeface="Calibri"/>
            </a:rPr>
            <a:t>Easy to use—pre-loaded widget with Academic Complete holdings and special lists</a:t>
          </a:r>
          <a:endParaRPr lang="en-US" sz="2000" b="1" kern="1200" dirty="0">
            <a:latin typeface="Calibri"/>
            <a:cs typeface="Calibri"/>
          </a:endParaRPr>
        </a:p>
      </dsp:txBody>
      <dsp:txXfrm>
        <a:off x="4526063" y="93920"/>
        <a:ext cx="3970194" cy="1004511"/>
      </dsp:txXfrm>
    </dsp:sp>
    <dsp:sp modelId="{C647899C-6D6C-EC42-B5A4-37D14325FE2A}">
      <dsp:nvSpPr>
        <dsp:cNvPr id="0" name=""/>
        <dsp:cNvSpPr/>
      </dsp:nvSpPr>
      <dsp:spPr>
        <a:xfrm>
          <a:off x="4526063" y="1098431"/>
          <a:ext cx="3970194" cy="746639"/>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latin typeface="Calibri"/>
              <a:cs typeface="Calibri"/>
            </a:rPr>
            <a:t>You can even add your other Library holdings to the Book Display Widget</a:t>
          </a:r>
          <a:r>
            <a:rPr lang="en-US" sz="1700" kern="1200" dirty="0" smtClean="0"/>
            <a:t>!</a:t>
          </a:r>
          <a:endParaRPr lang="en-US" sz="1700" kern="1200" dirty="0"/>
        </a:p>
      </dsp:txBody>
      <dsp:txXfrm>
        <a:off x="4526063" y="1098431"/>
        <a:ext cx="3970194" cy="74663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9DF712-D21F-7B45-9535-A50D98A63CF2}" type="datetimeFigureOut">
              <a:rPr lang="en-US" smtClean="0"/>
              <a:t>10/28/2014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6DD5D5-AB9B-224D-8D16-041F03BDE182}" type="slidenum">
              <a:rPr lang="en-US" smtClean="0"/>
              <a:t>‹#›</a:t>
            </a:fld>
            <a:endParaRPr lang="en-US"/>
          </a:p>
        </p:txBody>
      </p:sp>
    </p:spTree>
    <p:extLst>
      <p:ext uri="{BB962C8B-B14F-4D97-AF65-F5344CB8AC3E}">
        <p14:creationId xmlns:p14="http://schemas.microsoft.com/office/powerpoint/2010/main" val="36067649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35B3FA-D1CF-9849-9F79-9F7D90A95D82}" type="datetimeFigureOut">
              <a:rPr lang="en-US" smtClean="0"/>
              <a:t>10/28/2014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EE3B01-1251-B743-8067-38DFD1C09E96}" type="slidenum">
              <a:rPr lang="en-US" smtClean="0"/>
              <a:t>‹#›</a:t>
            </a:fld>
            <a:endParaRPr lang="en-US"/>
          </a:p>
        </p:txBody>
      </p:sp>
    </p:spTree>
    <p:extLst>
      <p:ext uri="{BB962C8B-B14F-4D97-AF65-F5344CB8AC3E}">
        <p14:creationId xmlns:p14="http://schemas.microsoft.com/office/powerpoint/2010/main" val="16472455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ea typeface="ＭＳ Ｐゴシック" pitchFamily="34" charset="-128"/>
            </a:endParaRPr>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8692F97C-E8A4-4204-9893-D2EDC5441CEF}" type="slidenum">
              <a:rPr lang="en-US" altLang="en-US" smtClean="0"/>
              <a:pPr/>
              <a:t>1</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EE3B01-1251-B743-8067-38DFD1C09E96}"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559275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ea typeface="+mn-ea"/>
                <a:cs typeface="+mn-cs"/>
              </a:rPr>
              <a:t>For libraries at any stage in their transition to </a:t>
            </a:r>
            <a:r>
              <a:rPr lang="en-US" dirty="0" err="1" smtClean="0">
                <a:ea typeface="+mn-ea"/>
                <a:cs typeface="+mn-cs"/>
              </a:rPr>
              <a:t>ebooks</a:t>
            </a:r>
            <a:r>
              <a:rPr lang="en-US" dirty="0" smtClean="0">
                <a:ea typeface="+mn-ea"/>
                <a:cs typeface="+mn-cs"/>
              </a:rPr>
              <a:t>, </a:t>
            </a:r>
            <a:r>
              <a:rPr lang="en-US" dirty="0" err="1" smtClean="0">
                <a:ea typeface="+mn-ea"/>
                <a:cs typeface="+mn-cs"/>
              </a:rPr>
              <a:t>ebrary</a:t>
            </a:r>
            <a:r>
              <a:rPr lang="en-US" dirty="0" smtClean="0">
                <a:ea typeface="+mn-ea"/>
                <a:cs typeface="+mn-cs"/>
              </a:rPr>
              <a:t> offers the highest quality content from the largest selection of scholarly and important Scientific, Technical and Medical publishers. The content is recent, relevant to end users, highly reputable, and easily accessed on our intuitive platform, or you can also retrieve search results on ProQuest. </a:t>
            </a:r>
          </a:p>
          <a:p>
            <a:pPr>
              <a:defRPr/>
            </a:pPr>
            <a:r>
              <a:rPr lang="en-US" dirty="0" smtClean="0">
                <a:ea typeface="+mn-ea"/>
                <a:cs typeface="+mn-cs"/>
              </a:rPr>
              <a:t> </a:t>
            </a:r>
          </a:p>
          <a:p>
            <a:pPr>
              <a:defRPr/>
            </a:pPr>
            <a:r>
              <a:rPr lang="en-US" dirty="0" smtClean="0">
                <a:ea typeface="+mn-ea"/>
                <a:cs typeface="+mn-cs"/>
              </a:rPr>
              <a:t>Librarians work with </a:t>
            </a:r>
            <a:r>
              <a:rPr lang="en-US" dirty="0" err="1" smtClean="0">
                <a:ea typeface="+mn-ea"/>
                <a:cs typeface="+mn-cs"/>
              </a:rPr>
              <a:t>ebrary</a:t>
            </a:r>
            <a:r>
              <a:rPr lang="en-US" dirty="0" smtClean="0">
                <a:ea typeface="+mn-ea"/>
                <a:cs typeface="+mn-cs"/>
              </a:rPr>
              <a:t> not just because patrons appreciate the access to our content, but because we make purchasing easier than ever before, whether it’s through integration with book vendors or though our variety of unique and flexible business models for acquiring </a:t>
            </a:r>
            <a:r>
              <a:rPr lang="en-US" dirty="0" err="1" smtClean="0">
                <a:ea typeface="+mn-ea"/>
                <a:cs typeface="+mn-cs"/>
              </a:rPr>
              <a:t>ebooks</a:t>
            </a:r>
            <a:r>
              <a:rPr lang="en-US" dirty="0" smtClean="0">
                <a:ea typeface="+mn-ea"/>
                <a:cs typeface="+mn-cs"/>
              </a:rPr>
              <a:t>. Indeed, our 10 years of usage data can help libraries combine our acquisition models for better budget management.</a:t>
            </a:r>
          </a:p>
          <a:p>
            <a:pPr>
              <a:defRPr/>
            </a:pPr>
            <a:r>
              <a:rPr lang="en-US" dirty="0" smtClean="0">
                <a:ea typeface="+mn-ea"/>
                <a:cs typeface="+mn-cs"/>
              </a:rPr>
              <a:t> </a:t>
            </a:r>
          </a:p>
          <a:p>
            <a:pPr>
              <a:defRPr/>
            </a:pPr>
            <a:r>
              <a:rPr lang="en-US" dirty="0" smtClean="0">
                <a:ea typeface="+mn-ea"/>
                <a:cs typeface="+mn-cs"/>
              </a:rPr>
              <a:t>Do you have 5 minutes for me to talk you through some of our models in more detail and how they could help your library make more efficient use of your book budget? </a:t>
            </a:r>
            <a:endParaRPr lang="en-US" dirty="0" smtClean="0"/>
          </a:p>
        </p:txBody>
      </p:sp>
      <p:sp>
        <p:nvSpPr>
          <p:cNvPr id="4" name="Slide Number Placeholder 3"/>
          <p:cNvSpPr>
            <a:spLocks noGrp="1"/>
          </p:cNvSpPr>
          <p:nvPr>
            <p:ph type="sldNum" sz="quarter" idx="5"/>
          </p:nvPr>
        </p:nvSpPr>
        <p:spPr/>
        <p:txBody>
          <a:bodyPr/>
          <a:lstStyle/>
          <a:p>
            <a:pPr>
              <a:defRPr/>
            </a:pPr>
            <a:fld id="{5EF402C4-FACA-4B39-9A4E-DD78851B2BD5}" type="slidenum">
              <a:rPr lang="en-US" smtClean="0">
                <a:solidFill>
                  <a:prstClr val="black"/>
                </a:solidFill>
              </a:rPr>
              <a:pPr>
                <a:defRPr/>
              </a:pPr>
              <a:t>7</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PQ_divider_gray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Oval 6"/>
          <p:cNvSpPr/>
          <p:nvPr userDrawn="1"/>
        </p:nvSpPr>
        <p:spPr>
          <a:xfrm>
            <a:off x="6132286" y="3828148"/>
            <a:ext cx="1260929" cy="126092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Title_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916" y="411845"/>
            <a:ext cx="7041584" cy="4755356"/>
          </a:xfrm>
          <a:prstGeom prst="rect">
            <a:avLst/>
          </a:prstGeom>
        </p:spPr>
      </p:pic>
    </p:spTree>
    <p:extLst>
      <p:ext uri="{BB962C8B-B14F-4D97-AF65-F5344CB8AC3E}">
        <p14:creationId xmlns:p14="http://schemas.microsoft.com/office/powerpoint/2010/main" val="302379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3" name="Picture 2" descr="PQ_divider_gray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title"/>
          </p:nvPr>
        </p:nvSpPr>
        <p:spPr>
          <a:xfrm>
            <a:off x="722313" y="695912"/>
            <a:ext cx="7772400" cy="2193726"/>
          </a:xfrm>
        </p:spPr>
        <p:txBody>
          <a:bodyPr anchor="t"/>
          <a:lstStyle>
            <a:lvl1pPr algn="l">
              <a:defRPr sz="4000" b="1" cap="all">
                <a:solidFill>
                  <a:schemeClr val="accent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95009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63F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Footer_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409689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descr="PQ_head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914339"/>
          </a:xfrm>
          <a:prstGeom prst="rect">
            <a:avLst/>
          </a:prstGeom>
        </p:spPr>
      </p:pic>
      <p:sp>
        <p:nvSpPr>
          <p:cNvPr id="2" name="Title 1"/>
          <p:cNvSpPr>
            <a:spLocks noGrp="1"/>
          </p:cNvSpPr>
          <p:nvPr userDrawn="1">
            <p:ph type="title"/>
          </p:nvPr>
        </p:nvSpPr>
        <p:spPr>
          <a:xfrm>
            <a:off x="457200" y="0"/>
            <a:ext cx="7101550" cy="852493"/>
          </a:xfr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userDrawn="1">
            <p:ph idx="1"/>
          </p:nvPr>
        </p:nvSpPr>
        <p:spPr/>
        <p:txBody>
          <a:bodyPr>
            <a:norm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userDrawn="1">
            <p:ph type="ftr" sz="quarter" idx="11"/>
          </p:nvPr>
        </p:nvSpPr>
        <p:spPr>
          <a:xfrm>
            <a:off x="2348519" y="6592424"/>
            <a:ext cx="4453486" cy="256822"/>
          </a:xfrm>
          <a:prstGeom prst="rect">
            <a:avLst/>
          </a:prstGeom>
        </p:spPr>
        <p:txBody>
          <a:bodyPr/>
          <a:lstStyle>
            <a:lvl1pPr>
              <a:defRPr sz="900">
                <a:solidFill>
                  <a:schemeClr val="tx1"/>
                </a:solidFill>
              </a:defRPr>
            </a:lvl1pPr>
          </a:lstStyle>
          <a:p>
            <a:r>
              <a:rPr lang="en-US" dirty="0" smtClean="0"/>
              <a:t>ProQuest Confidential</a:t>
            </a:r>
            <a:endParaRPr lang="en-US" dirty="0"/>
          </a:p>
        </p:txBody>
      </p:sp>
    </p:spTree>
    <p:extLst>
      <p:ext uri="{BB962C8B-B14F-4D97-AF65-F5344CB8AC3E}">
        <p14:creationId xmlns:p14="http://schemas.microsoft.com/office/powerpoint/2010/main" val="282515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1" name="Picture 10" descr="PQ_head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914339"/>
          </a:xfrm>
          <a:prstGeom prst="rect">
            <a:avLst/>
          </a:prstGeom>
        </p:spPr>
      </p:pic>
      <p:sp>
        <p:nvSpPr>
          <p:cNvPr id="2" name="Title 1"/>
          <p:cNvSpPr>
            <a:spLocks noGrp="1"/>
          </p:cNvSpPr>
          <p:nvPr userDrawn="1">
            <p:ph type="title"/>
          </p:nvPr>
        </p:nvSpPr>
        <p:spPr>
          <a:xfrm>
            <a:off x="457200" y="0"/>
            <a:ext cx="7101550" cy="852493"/>
          </a:xfr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userDrawn="1">
            <p:ph idx="1"/>
          </p:nvPr>
        </p:nvSpPr>
        <p:spPr/>
        <p:txBody>
          <a:bodyPr>
            <a:norm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userDrawn="1">
            <p:ph type="ftr" sz="quarter" idx="11"/>
          </p:nvPr>
        </p:nvSpPr>
        <p:spPr>
          <a:xfrm>
            <a:off x="2348519" y="6592424"/>
            <a:ext cx="4453486" cy="256822"/>
          </a:xfrm>
          <a:prstGeom prst="rect">
            <a:avLst/>
          </a:prstGeom>
        </p:spPr>
        <p:txBody>
          <a:bodyPr/>
          <a:lstStyle>
            <a:lvl1pPr>
              <a:defRPr sz="900">
                <a:solidFill>
                  <a:schemeClr val="tx1"/>
                </a:solidFill>
              </a:defRPr>
            </a:lvl1pPr>
          </a:lstStyle>
          <a:p>
            <a:r>
              <a:rPr lang="en-US" dirty="0" smtClean="0"/>
              <a:t>ProQuest Confidential</a:t>
            </a:r>
            <a:endParaRPr lang="en-US" dirty="0"/>
          </a:p>
        </p:txBody>
      </p:sp>
    </p:spTree>
    <p:extLst>
      <p:ext uri="{BB962C8B-B14F-4D97-AF65-F5344CB8AC3E}">
        <p14:creationId xmlns:p14="http://schemas.microsoft.com/office/powerpoint/2010/main" val="125336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11" name="Picture 10" descr="PQ_head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914339"/>
          </a:xfrm>
          <a:prstGeom prst="rect">
            <a:avLst/>
          </a:prstGeom>
        </p:spPr>
      </p:pic>
      <p:sp>
        <p:nvSpPr>
          <p:cNvPr id="2" name="Title 1"/>
          <p:cNvSpPr>
            <a:spLocks noGrp="1"/>
          </p:cNvSpPr>
          <p:nvPr userDrawn="1">
            <p:ph type="title"/>
          </p:nvPr>
        </p:nvSpPr>
        <p:spPr>
          <a:xfrm>
            <a:off x="457200" y="0"/>
            <a:ext cx="7101550" cy="852493"/>
          </a:xfr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userDrawn="1">
            <p:ph idx="1"/>
          </p:nvPr>
        </p:nvSpPr>
        <p:spPr/>
        <p:txBody>
          <a:bodyPr>
            <a:norm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userDrawn="1">
            <p:ph type="ftr" sz="quarter" idx="11"/>
          </p:nvPr>
        </p:nvSpPr>
        <p:spPr>
          <a:xfrm>
            <a:off x="2348519" y="6592424"/>
            <a:ext cx="4453486" cy="256822"/>
          </a:xfrm>
          <a:prstGeom prst="rect">
            <a:avLst/>
          </a:prstGeom>
        </p:spPr>
        <p:txBody>
          <a:bodyPr/>
          <a:lstStyle>
            <a:lvl1pPr>
              <a:defRPr sz="900">
                <a:solidFill>
                  <a:schemeClr val="tx1"/>
                </a:solidFill>
              </a:defRPr>
            </a:lvl1pPr>
          </a:lstStyle>
          <a:p>
            <a:r>
              <a:rPr lang="en-US" dirty="0" smtClean="0"/>
              <a:t>ProQuest Confidential</a:t>
            </a:r>
            <a:endParaRPr lang="en-US" dirty="0"/>
          </a:p>
        </p:txBody>
      </p:sp>
    </p:spTree>
    <p:extLst>
      <p:ext uri="{BB962C8B-B14F-4D97-AF65-F5344CB8AC3E}">
        <p14:creationId xmlns:p14="http://schemas.microsoft.com/office/powerpoint/2010/main" val="274702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4" name="Picture 13" descr="Footer_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95325"/>
            <a:ext cx="9144000" cy="685800"/>
          </a:xfrm>
          <a:prstGeom prst="rect">
            <a:avLst/>
          </a:prstGeom>
        </p:spPr>
      </p:pic>
      <p:pic>
        <p:nvPicPr>
          <p:cNvPr id="11" name="Picture 10" descr="PQ_head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3391" cy="914339"/>
          </a:xfrm>
          <a:prstGeom prst="rect">
            <a:avLst/>
          </a:prstGeom>
        </p:spPr>
      </p:pic>
      <p:sp>
        <p:nvSpPr>
          <p:cNvPr id="3" name="Content Placeholder 2"/>
          <p:cNvSpPr>
            <a:spLocks noGrp="1"/>
          </p:cNvSpPr>
          <p:nvPr userDrawn="1">
            <p:ph idx="1"/>
          </p:nvPr>
        </p:nvSpPr>
        <p:spPr/>
        <p:txBody>
          <a:bodyPr>
            <a:norm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p:nvPr>
        </p:nvSpPr>
        <p:spPr>
          <a:xfrm>
            <a:off x="457200" y="0"/>
            <a:ext cx="7101550" cy="852493"/>
          </a:xfrm>
        </p:spPr>
        <p:txBody>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86235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PQ_head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914339"/>
          </a:xfrm>
          <a:prstGeom prst="rect">
            <a:avLst/>
          </a:prstGeom>
        </p:spPr>
      </p:pic>
      <p:sp>
        <p:nvSpPr>
          <p:cNvPr id="3" name="Content Placeholder 2"/>
          <p:cNvSpPr>
            <a:spLocks noGrp="1"/>
          </p:cNvSpPr>
          <p:nvPr userDrawn="1">
            <p:ph sz="half" idx="1"/>
          </p:nvPr>
        </p:nvSpPr>
        <p:spPr>
          <a:xfrm>
            <a:off x="457200" y="135663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Footer Placeholder 4"/>
          <p:cNvSpPr>
            <a:spLocks noGrp="1"/>
          </p:cNvSpPr>
          <p:nvPr userDrawn="1">
            <p:ph type="ftr" sz="quarter" idx="11"/>
          </p:nvPr>
        </p:nvSpPr>
        <p:spPr>
          <a:xfrm>
            <a:off x="2348519" y="6592424"/>
            <a:ext cx="4453486" cy="256822"/>
          </a:xfrm>
          <a:prstGeom prst="rect">
            <a:avLst/>
          </a:prstGeom>
        </p:spPr>
        <p:txBody>
          <a:bodyPr/>
          <a:lstStyle>
            <a:lvl1pPr algn="ctr">
              <a:defRPr sz="900">
                <a:solidFill>
                  <a:schemeClr val="tx1"/>
                </a:solidFill>
              </a:defRPr>
            </a:lvl1pPr>
          </a:lstStyle>
          <a:p>
            <a:r>
              <a:rPr lang="en-US" dirty="0" smtClean="0"/>
              <a:t>ProQuest Confidential</a:t>
            </a:r>
            <a:endParaRPr lang="en-US" dirty="0"/>
          </a:p>
        </p:txBody>
      </p:sp>
      <p:sp>
        <p:nvSpPr>
          <p:cNvPr id="21" name="Picture Placeholder 19"/>
          <p:cNvSpPr>
            <a:spLocks noGrp="1"/>
          </p:cNvSpPr>
          <p:nvPr>
            <p:ph type="pic" sz="quarter" idx="13"/>
          </p:nvPr>
        </p:nvSpPr>
        <p:spPr>
          <a:xfrm>
            <a:off x="4648200" y="1357313"/>
            <a:ext cx="4038600" cy="4525962"/>
          </a:xfrm>
        </p:spPr>
        <p:txBody>
          <a:bodyPr>
            <a:normAutofit/>
          </a:bodyPr>
          <a:lstStyle>
            <a:lvl1pPr>
              <a:defRPr sz="2000"/>
            </a:lvl1pPr>
          </a:lstStyle>
          <a:p>
            <a:endParaRPr lang="en-US" dirty="0"/>
          </a:p>
        </p:txBody>
      </p:sp>
      <p:sp>
        <p:nvSpPr>
          <p:cNvPr id="10" name="Title 1"/>
          <p:cNvSpPr>
            <a:spLocks noGrp="1"/>
          </p:cNvSpPr>
          <p:nvPr>
            <p:ph type="title"/>
          </p:nvPr>
        </p:nvSpPr>
        <p:spPr>
          <a:xfrm>
            <a:off x="457200" y="0"/>
            <a:ext cx="7101550" cy="852493"/>
          </a:xfrm>
        </p:spPr>
        <p:txBody>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351952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4" name="Picture 13" descr="PQ_head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914339"/>
          </a:xfrm>
          <a:prstGeom prst="rect">
            <a:avLst/>
          </a:prstGeom>
        </p:spPr>
      </p:pic>
      <p:sp>
        <p:nvSpPr>
          <p:cNvPr id="3" name="Content Placeholder 2"/>
          <p:cNvSpPr>
            <a:spLocks noGrp="1"/>
          </p:cNvSpPr>
          <p:nvPr userDrawn="1">
            <p:ph sz="half" idx="1"/>
          </p:nvPr>
        </p:nvSpPr>
        <p:spPr>
          <a:xfrm>
            <a:off x="457200" y="135663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Footer Placeholder 4"/>
          <p:cNvSpPr>
            <a:spLocks noGrp="1"/>
          </p:cNvSpPr>
          <p:nvPr userDrawn="1">
            <p:ph type="ftr" sz="quarter" idx="11"/>
          </p:nvPr>
        </p:nvSpPr>
        <p:spPr>
          <a:xfrm>
            <a:off x="2348519" y="6592424"/>
            <a:ext cx="4453486" cy="256822"/>
          </a:xfrm>
          <a:prstGeom prst="rect">
            <a:avLst/>
          </a:prstGeom>
        </p:spPr>
        <p:txBody>
          <a:bodyPr/>
          <a:lstStyle>
            <a:lvl1pPr algn="ctr">
              <a:defRPr sz="900">
                <a:solidFill>
                  <a:schemeClr val="tx1"/>
                </a:solidFill>
              </a:defRPr>
            </a:lvl1pPr>
          </a:lstStyle>
          <a:p>
            <a:r>
              <a:rPr lang="en-US" dirty="0" smtClean="0"/>
              <a:t>ProQuest Confidential</a:t>
            </a:r>
            <a:endParaRPr lang="en-US" dirty="0"/>
          </a:p>
        </p:txBody>
      </p:sp>
      <p:sp>
        <p:nvSpPr>
          <p:cNvPr id="12" name="Chart Placeholder 4"/>
          <p:cNvSpPr>
            <a:spLocks noGrp="1"/>
          </p:cNvSpPr>
          <p:nvPr>
            <p:ph type="chart" sz="quarter" idx="14"/>
          </p:nvPr>
        </p:nvSpPr>
        <p:spPr>
          <a:xfrm>
            <a:off x="4648200" y="1357313"/>
            <a:ext cx="4038600" cy="4525962"/>
          </a:xfrm>
        </p:spPr>
        <p:txBody>
          <a:bodyPr>
            <a:normAutofit/>
          </a:bodyPr>
          <a:lstStyle>
            <a:lvl1pPr>
              <a:defRPr sz="2000"/>
            </a:lvl1pPr>
          </a:lstStyle>
          <a:p>
            <a:endParaRPr lang="en-US" dirty="0"/>
          </a:p>
        </p:txBody>
      </p:sp>
      <p:sp>
        <p:nvSpPr>
          <p:cNvPr id="10" name="Title 1"/>
          <p:cNvSpPr>
            <a:spLocks noGrp="1"/>
          </p:cNvSpPr>
          <p:nvPr>
            <p:ph type="title"/>
          </p:nvPr>
        </p:nvSpPr>
        <p:spPr>
          <a:xfrm>
            <a:off x="457200" y="0"/>
            <a:ext cx="7101550" cy="852493"/>
          </a:xfrm>
        </p:spPr>
        <p:txBody>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70969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1" name="Picture 10" descr="PQ_head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914339"/>
          </a:xfrm>
          <a:prstGeom prst="rect">
            <a:avLst/>
          </a:prstGeom>
        </p:spPr>
      </p:pic>
      <p:sp>
        <p:nvSpPr>
          <p:cNvPr id="14" name="Footer Placeholder 4"/>
          <p:cNvSpPr>
            <a:spLocks noGrp="1"/>
          </p:cNvSpPr>
          <p:nvPr userDrawn="1">
            <p:ph type="ftr" sz="quarter" idx="11"/>
          </p:nvPr>
        </p:nvSpPr>
        <p:spPr>
          <a:xfrm>
            <a:off x="2348519" y="6592424"/>
            <a:ext cx="4453486" cy="256822"/>
          </a:xfrm>
          <a:prstGeom prst="rect">
            <a:avLst/>
          </a:prstGeom>
        </p:spPr>
        <p:txBody>
          <a:bodyPr/>
          <a:lstStyle>
            <a:lvl1pPr>
              <a:defRPr sz="900" b="0">
                <a:solidFill>
                  <a:schemeClr val="tx1"/>
                </a:solidFill>
              </a:defRPr>
            </a:lvl1pPr>
          </a:lstStyle>
          <a:p>
            <a:r>
              <a:rPr lang="en-US" dirty="0" smtClean="0"/>
              <a:t>ProQuest Confidential</a:t>
            </a:r>
            <a:endParaRPr lang="en-US" dirty="0"/>
          </a:p>
        </p:txBody>
      </p:sp>
      <p:sp>
        <p:nvSpPr>
          <p:cNvPr id="9" name="Picture Placeholder 2"/>
          <p:cNvSpPr>
            <a:spLocks noGrp="1"/>
          </p:cNvSpPr>
          <p:nvPr>
            <p:ph type="pic" idx="1"/>
          </p:nvPr>
        </p:nvSpPr>
        <p:spPr>
          <a:xfrm>
            <a:off x="0" y="914400"/>
            <a:ext cx="9144000" cy="5339216"/>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p:nvPr>
        </p:nvSpPr>
        <p:spPr>
          <a:xfrm>
            <a:off x="457200" y="0"/>
            <a:ext cx="7101550" cy="852493"/>
          </a:xfrm>
        </p:spPr>
        <p:txBody>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20079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253616"/>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1" name="Footer Placeholder 4"/>
          <p:cNvSpPr>
            <a:spLocks noGrp="1"/>
          </p:cNvSpPr>
          <p:nvPr>
            <p:ph type="ftr" sz="quarter" idx="11"/>
          </p:nvPr>
        </p:nvSpPr>
        <p:spPr>
          <a:xfrm>
            <a:off x="2348519" y="6592424"/>
            <a:ext cx="4453486" cy="256822"/>
          </a:xfrm>
          <a:prstGeom prst="rect">
            <a:avLst/>
          </a:prstGeom>
        </p:spPr>
        <p:txBody>
          <a:bodyPr/>
          <a:lstStyle>
            <a:lvl1pPr>
              <a:defRPr sz="900">
                <a:solidFill>
                  <a:schemeClr val="tx1"/>
                </a:solidFill>
              </a:defRPr>
            </a:lvl1pPr>
          </a:lstStyle>
          <a:p>
            <a:r>
              <a:rPr lang="en-US" dirty="0" smtClean="0"/>
              <a:t>ProQuest Confidential</a:t>
            </a:r>
          </a:p>
        </p:txBody>
      </p:sp>
    </p:spTree>
    <p:extLst>
      <p:ext uri="{BB962C8B-B14F-4D97-AF65-F5344CB8AC3E}">
        <p14:creationId xmlns:p14="http://schemas.microsoft.com/office/powerpoint/2010/main" val="163287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cSld name="100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1295400"/>
          </a:xfrm>
          <a:prstGeom prst="rect">
            <a:avLst/>
          </a:prstGeom>
          <a:solidFill>
            <a:schemeClr val="bg1"/>
          </a:solidFill>
          <a:ln>
            <a:noFill/>
          </a:ln>
          <a:effectLst>
            <a:outerShdw blurRad="40000" dist="23000" dir="5400000" rotWithShape="0">
              <a:srgbClr val="808080">
                <a:alpha val="34999"/>
              </a:srgbClr>
            </a:outerShdw>
          </a:effectLst>
          <a:extLst/>
        </p:spPr>
        <p:txBody>
          <a:bodyPr anchor="ctr"/>
          <a:lstStyle/>
          <a:p>
            <a:pPr algn="ctr">
              <a:defRPr/>
            </a:pPr>
            <a:r>
              <a:rPr lang="en-US">
                <a:solidFill>
                  <a:schemeClr val="lt1"/>
                </a:solidFill>
                <a:latin typeface="+mn-lt"/>
                <a:ea typeface="+mn-ea"/>
              </a:rPr>
              <a:t> </a:t>
            </a:r>
          </a:p>
        </p:txBody>
      </p:sp>
      <p:pic>
        <p:nvPicPr>
          <p:cNvPr id="5" name="Picture 8"/>
          <p:cNvPicPr>
            <a:picLocks noChangeAspect="1"/>
          </p:cNvPicPr>
          <p:nvPr userDrawn="1"/>
        </p:nvPicPr>
        <p:blipFill>
          <a:blip r:embed="rId2"/>
          <a:srcRect/>
          <a:stretch>
            <a:fillRect/>
          </a:stretch>
        </p:blipFill>
        <p:spPr bwMode="auto">
          <a:xfrm>
            <a:off x="0" y="1143000"/>
            <a:ext cx="1524000" cy="1524000"/>
          </a:xfrm>
          <a:prstGeom prst="rect">
            <a:avLst/>
          </a:prstGeom>
          <a:noFill/>
          <a:ln w="25400" cap="flat" cmpd="sng" algn="ctr">
            <a:noFill/>
            <a:prstDash val="solid"/>
            <a:miter lim="800000"/>
            <a:headEnd type="none" w="med" len="med"/>
            <a:tailEnd type="none" w="med" len="med"/>
          </a:ln>
          <a:effectLst>
            <a:reflection stA="50000" endPos="18000" dir="5400000" sy="-100000" algn="bl" rotWithShape="0"/>
          </a:effectLst>
        </p:spPr>
      </p:pic>
      <p:pic>
        <p:nvPicPr>
          <p:cNvPr id="6" name="Picture 9"/>
          <p:cNvPicPr>
            <a:picLocks noChangeAspect="1"/>
          </p:cNvPicPr>
          <p:nvPr userDrawn="1"/>
        </p:nvPicPr>
        <p:blipFill>
          <a:blip r:embed="rId3"/>
          <a:srcRect/>
          <a:stretch>
            <a:fillRect/>
          </a:stretch>
        </p:blipFill>
        <p:spPr bwMode="auto">
          <a:xfrm>
            <a:off x="3048000" y="1143000"/>
            <a:ext cx="1524000" cy="1524000"/>
          </a:xfrm>
          <a:prstGeom prst="rect">
            <a:avLst/>
          </a:prstGeom>
          <a:noFill/>
          <a:ln w="25400" cap="flat" cmpd="sng" algn="ctr">
            <a:noFill/>
            <a:prstDash val="solid"/>
            <a:miter lim="800000"/>
            <a:headEnd type="none" w="med" len="med"/>
            <a:tailEnd type="none" w="med" len="med"/>
          </a:ln>
          <a:effectLst>
            <a:reflection stA="50000" endPos="18000" dir="5400000" sy="-100000" algn="bl" rotWithShape="0"/>
          </a:effectLst>
        </p:spPr>
      </p:pic>
      <p:pic>
        <p:nvPicPr>
          <p:cNvPr id="7" name="Picture 11"/>
          <p:cNvPicPr>
            <a:picLocks noChangeAspect="1"/>
          </p:cNvPicPr>
          <p:nvPr userDrawn="1"/>
        </p:nvPicPr>
        <p:blipFill>
          <a:blip r:embed="rId4"/>
          <a:srcRect/>
          <a:stretch>
            <a:fillRect/>
          </a:stretch>
        </p:blipFill>
        <p:spPr bwMode="auto">
          <a:xfrm>
            <a:off x="7629525" y="1143000"/>
            <a:ext cx="1524000" cy="1524000"/>
          </a:xfrm>
          <a:prstGeom prst="rect">
            <a:avLst/>
          </a:prstGeom>
          <a:noFill/>
          <a:ln w="25400" cap="flat" cmpd="sng" algn="ctr">
            <a:noFill/>
            <a:prstDash val="solid"/>
            <a:miter lim="800000"/>
            <a:headEnd type="none" w="med" len="med"/>
            <a:tailEnd type="none" w="med" len="med"/>
          </a:ln>
          <a:effectLst>
            <a:reflection stA="50000" endPos="18000" dir="5400000" sy="-100000" algn="bl" rotWithShape="0"/>
          </a:effectLst>
        </p:spPr>
      </p:pic>
      <p:sp>
        <p:nvSpPr>
          <p:cNvPr id="8" name="Rectangle 7"/>
          <p:cNvSpPr/>
          <p:nvPr userDrawn="1"/>
        </p:nvSpPr>
        <p:spPr>
          <a:xfrm>
            <a:off x="0" y="6324600"/>
            <a:ext cx="44958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pic>
        <p:nvPicPr>
          <p:cNvPr id="9" name="Picture 14" descr="ebrary_logo1000cmyk.50horiz.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2000" y="381000"/>
            <a:ext cx="168751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p:cNvSpPr txBox="1">
            <a:spLocks/>
          </p:cNvSpPr>
          <p:nvPr userDrawn="1"/>
        </p:nvSpPr>
        <p:spPr>
          <a:xfrm>
            <a:off x="2590800" y="593725"/>
            <a:ext cx="2590800" cy="212725"/>
          </a:xfrm>
          <a:prstGeom prst="rect">
            <a:avLst/>
          </a:prstGeom>
        </p:spPr>
        <p:txBody>
          <a:bodyPr anchor="ctr"/>
          <a:lstStyle>
            <a:lvl1pPr eaLnBrk="0" hangingPunct="0">
              <a:defRPr sz="2400">
                <a:solidFill>
                  <a:schemeClr val="tx1"/>
                </a:solidFill>
                <a:latin typeface="Arial" charset="0"/>
                <a:ea typeface="ＭＳ Ｐゴシック" pitchFamily="-106" charset="-128"/>
              </a:defRPr>
            </a:lvl1pPr>
            <a:lvl2pPr marL="37931725" indent="-37474525" eaLnBrk="0" hangingPunct="0">
              <a:defRPr sz="2400">
                <a:solidFill>
                  <a:schemeClr val="tx1"/>
                </a:solidFill>
                <a:latin typeface="Arial" charset="0"/>
                <a:ea typeface="ＭＳ Ｐゴシック" pitchFamily="-106" charset="-128"/>
              </a:defRPr>
            </a:lvl2pPr>
            <a:lvl3pPr eaLnBrk="0" hangingPunct="0">
              <a:defRPr sz="2400">
                <a:solidFill>
                  <a:schemeClr val="tx1"/>
                </a:solidFill>
                <a:latin typeface="Arial" charset="0"/>
                <a:ea typeface="ＭＳ Ｐゴシック" pitchFamily="-106" charset="-128"/>
              </a:defRPr>
            </a:lvl3pPr>
            <a:lvl4pPr eaLnBrk="0" hangingPunct="0">
              <a:defRPr sz="2400">
                <a:solidFill>
                  <a:schemeClr val="tx1"/>
                </a:solidFill>
                <a:latin typeface="Arial" charset="0"/>
                <a:ea typeface="ＭＳ Ｐゴシック" pitchFamily="-106" charset="-128"/>
              </a:defRPr>
            </a:lvl4pPr>
            <a:lvl5pPr eaLnBrk="0" hangingPunct="0">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eaLnBrk="1" hangingPunct="1">
              <a:defRPr/>
            </a:pPr>
            <a:r>
              <a:rPr lang="en-US" sz="900" smtClean="0">
                <a:solidFill>
                  <a:srgbClr val="898989"/>
                </a:solidFill>
                <a:cs typeface="Arial" charset="0"/>
              </a:rPr>
              <a:t>A member of the ProQuest family of companies </a:t>
            </a:r>
          </a:p>
        </p:txBody>
      </p:sp>
      <p:pic>
        <p:nvPicPr>
          <p:cNvPr id="11" name="Picture 10"/>
          <p:cNvPicPr>
            <a:picLocks noChangeAspect="1"/>
          </p:cNvPicPr>
          <p:nvPr userDrawn="1"/>
        </p:nvPicPr>
        <p:blipFill>
          <a:blip r:embed="rId6"/>
          <a:srcRect/>
          <a:stretch>
            <a:fillRect/>
          </a:stretch>
        </p:blipFill>
        <p:spPr bwMode="auto">
          <a:xfrm>
            <a:off x="1524000" y="1143000"/>
            <a:ext cx="1524000" cy="1524000"/>
          </a:xfrm>
          <a:prstGeom prst="rect">
            <a:avLst/>
          </a:prstGeom>
          <a:noFill/>
          <a:ln w="25400" cap="flat" cmpd="sng" algn="ctr">
            <a:noFill/>
            <a:prstDash val="solid"/>
            <a:miter lim="800000"/>
            <a:headEnd type="none" w="med" len="med"/>
            <a:tailEnd type="none" w="med" len="med"/>
          </a:ln>
          <a:effectLst>
            <a:reflection stA="50000" endPos="18000" dir="5400000" sy="-100000" algn="bl" rotWithShape="0"/>
          </a:effectLst>
        </p:spPr>
      </p:pic>
      <p:pic>
        <p:nvPicPr>
          <p:cNvPr id="12" name="Picture 12"/>
          <p:cNvPicPr>
            <a:picLocks noChangeAspect="1"/>
          </p:cNvPicPr>
          <p:nvPr userDrawn="1"/>
        </p:nvPicPr>
        <p:blipFill>
          <a:blip r:embed="rId7"/>
          <a:srcRect/>
          <a:stretch>
            <a:fillRect/>
          </a:stretch>
        </p:blipFill>
        <p:spPr bwMode="auto">
          <a:xfrm>
            <a:off x="6105525" y="1143000"/>
            <a:ext cx="1524000" cy="1524000"/>
          </a:xfrm>
          <a:prstGeom prst="rect">
            <a:avLst/>
          </a:prstGeom>
          <a:noFill/>
          <a:ln w="25400" cap="flat" cmpd="sng" algn="ctr">
            <a:noFill/>
            <a:prstDash val="solid"/>
            <a:miter lim="800000"/>
            <a:headEnd type="none" w="med" len="med"/>
            <a:tailEnd type="none" w="med" len="med"/>
          </a:ln>
          <a:effectLst>
            <a:reflection stA="50000" endPos="18000" dir="5400000" sy="-100000" algn="bl" rotWithShape="0"/>
          </a:effectLst>
        </p:spPr>
      </p:pic>
      <p:pic>
        <p:nvPicPr>
          <p:cNvPr id="13" name="Picture 13"/>
          <p:cNvPicPr>
            <a:picLocks noChangeAspect="1"/>
          </p:cNvPicPr>
          <p:nvPr userDrawn="1"/>
        </p:nvPicPr>
        <p:blipFill>
          <a:blip r:embed="rId8"/>
          <a:srcRect/>
          <a:stretch>
            <a:fillRect/>
          </a:stretch>
        </p:blipFill>
        <p:spPr bwMode="auto">
          <a:xfrm>
            <a:off x="4572000" y="1143000"/>
            <a:ext cx="1533525" cy="1524000"/>
          </a:xfrm>
          <a:prstGeom prst="rect">
            <a:avLst/>
          </a:prstGeom>
          <a:noFill/>
          <a:ln w="25400" cap="flat" cmpd="sng" algn="ctr">
            <a:noFill/>
            <a:prstDash val="solid"/>
            <a:miter lim="800000"/>
            <a:headEnd type="none" w="med" len="med"/>
            <a:tailEnd type="none" w="med" len="med"/>
          </a:ln>
          <a:effectLst>
            <a:reflection stA="50000" endPos="18000" dir="5400000" sy="-100000" algn="bl" rotWithShape="0"/>
          </a:effectLst>
        </p:spPr>
      </p:pic>
      <p:sp>
        <p:nvSpPr>
          <p:cNvPr id="2" name="Title 1"/>
          <p:cNvSpPr>
            <a:spLocks noGrp="1"/>
          </p:cNvSpPr>
          <p:nvPr>
            <p:ph type="ctrTitle"/>
          </p:nvPr>
        </p:nvSpPr>
        <p:spPr>
          <a:xfrm>
            <a:off x="685800" y="2971800"/>
            <a:ext cx="7772400" cy="1066800"/>
          </a:xfrm>
        </p:spPr>
        <p:txBody>
          <a:bodyPr/>
          <a:lstStyle>
            <a:lvl1pPr algn="ctr">
              <a:defRPr sz="3600" b="0">
                <a:solidFill>
                  <a:srgbClr val="7F7F7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91000"/>
            <a:ext cx="6400800" cy="1447800"/>
          </a:xfrm>
        </p:spPr>
        <p:txBody>
          <a:bodyPr/>
          <a:lstStyle>
            <a:lvl1pPr marL="0" indent="0" algn="ctr">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14" name="Date Placeholder 3"/>
          <p:cNvSpPr>
            <a:spLocks noGrp="1"/>
          </p:cNvSpPr>
          <p:nvPr>
            <p:ph type="dt" sz="half" idx="10"/>
          </p:nvPr>
        </p:nvSpPr>
        <p:spPr/>
        <p:txBody>
          <a:bodyPr/>
          <a:lstStyle>
            <a:lvl1pPr>
              <a:defRPr/>
            </a:lvl1pPr>
          </a:lstStyle>
          <a:p>
            <a:pPr>
              <a:defRPr/>
            </a:pPr>
            <a:endParaRPr lang="en-US"/>
          </a:p>
        </p:txBody>
      </p:sp>
      <p:sp>
        <p:nvSpPr>
          <p:cNvPr id="15" name="Footer Placeholder 4"/>
          <p:cNvSpPr>
            <a:spLocks noGrp="1"/>
          </p:cNvSpPr>
          <p:nvPr>
            <p:ph type="ftr" sz="quarter" idx="11"/>
          </p:nvPr>
        </p:nvSpPr>
        <p:spPr/>
        <p:txBody>
          <a:bodyPr/>
          <a:lstStyle>
            <a:lvl1pPr>
              <a:defRPr/>
            </a:lvl1pPr>
          </a:lstStyle>
          <a:p>
            <a:pPr>
              <a:defRPr/>
            </a:pPr>
            <a:endParaRPr lang="en-US"/>
          </a:p>
        </p:txBody>
      </p:sp>
      <p:sp>
        <p:nvSpPr>
          <p:cNvPr id="16" name="Slide Number Placeholder 5"/>
          <p:cNvSpPr>
            <a:spLocks noGrp="1"/>
          </p:cNvSpPr>
          <p:nvPr>
            <p:ph type="sldNum" sz="quarter" idx="12"/>
          </p:nvPr>
        </p:nvSpPr>
        <p:spPr/>
        <p:txBody>
          <a:bodyPr/>
          <a:lstStyle>
            <a:lvl1pPr>
              <a:defRPr/>
            </a:lvl1pPr>
          </a:lstStyle>
          <a:p>
            <a:pPr>
              <a:defRPr/>
            </a:pPr>
            <a:fld id="{DCC30A10-245F-43CA-9F70-D77B22302B22}" type="slidenum">
              <a:rPr lang="en-US"/>
              <a:pPr>
                <a:defRPr/>
              </a:pPr>
              <a:t>‹#›</a:t>
            </a:fld>
            <a:endParaRPr lang="en-US"/>
          </a:p>
        </p:txBody>
      </p:sp>
    </p:spTree>
    <p:extLst>
      <p:ext uri="{BB962C8B-B14F-4D97-AF65-F5344CB8AC3E}">
        <p14:creationId xmlns:p14="http://schemas.microsoft.com/office/powerpoint/2010/main" val="2360808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72CD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userDrawn="1"/>
        </p:nvSpPr>
        <p:spPr>
          <a:xfrm>
            <a:off x="-1484280" y="1572988"/>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5176346" y="-1173923"/>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userDrawn="1"/>
        </p:nvSpPr>
        <p:spPr>
          <a:xfrm>
            <a:off x="7024415" y="4081250"/>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Title_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916" y="411845"/>
            <a:ext cx="7041584" cy="4755356"/>
          </a:xfrm>
          <a:prstGeom prst="rect">
            <a:avLst/>
          </a:prstGeom>
        </p:spPr>
      </p:pic>
    </p:spTree>
    <p:extLst>
      <p:ext uri="{BB962C8B-B14F-4D97-AF65-F5344CB8AC3E}">
        <p14:creationId xmlns:p14="http://schemas.microsoft.com/office/powerpoint/2010/main" val="232798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1_Title Slide">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72CD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userDrawn="1"/>
        </p:nvSpPr>
        <p:spPr>
          <a:xfrm>
            <a:off x="-2454298" y="-1084512"/>
            <a:ext cx="7942512" cy="7942512"/>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5257988" y="-2126423"/>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userDrawn="1"/>
        </p:nvSpPr>
        <p:spPr>
          <a:xfrm>
            <a:off x="5687786" y="2744621"/>
            <a:ext cx="5987729" cy="5987729"/>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722313" y="3982349"/>
            <a:ext cx="7772400" cy="1429138"/>
          </a:xfrm>
        </p:spPr>
        <p:txBody>
          <a:bodyPr anchor="t"/>
          <a:lstStyle>
            <a:lvl1pPr algn="ctr">
              <a:defRPr sz="4000" b="1" cap="all">
                <a:solidFill>
                  <a:schemeClr val="bg1"/>
                </a:solidFill>
              </a:defRPr>
            </a:lvl1pPr>
          </a:lstStyle>
          <a:p>
            <a:r>
              <a:rPr lang="en-US" dirty="0" smtClean="0"/>
              <a:t>Click to edit Master title style</a:t>
            </a:r>
            <a:endParaRPr lang="en-US" dirty="0"/>
          </a:p>
        </p:txBody>
      </p:sp>
      <p:sp>
        <p:nvSpPr>
          <p:cNvPr id="12" name="Text Placeholder 2"/>
          <p:cNvSpPr>
            <a:spLocks noGrp="1"/>
          </p:cNvSpPr>
          <p:nvPr>
            <p:ph type="body" idx="1"/>
          </p:nvPr>
        </p:nvSpPr>
        <p:spPr>
          <a:xfrm>
            <a:off x="722313" y="5411488"/>
            <a:ext cx="7772400" cy="475862"/>
          </a:xfrm>
        </p:spPr>
        <p:txBody>
          <a:bodyPr anchor="b"/>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3" name="Picture 12" descr="Title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53" y="451689"/>
            <a:ext cx="5505239" cy="2523996"/>
          </a:xfrm>
          <a:prstGeom prst="rect">
            <a:avLst/>
          </a:prstGeom>
        </p:spPr>
      </p:pic>
      <p:pic>
        <p:nvPicPr>
          <p:cNvPr id="14" name="Picture 13" descr="Footer_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288257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72CD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3" name="Picture 2" descr="start he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99432"/>
            <a:ext cx="9144000" cy="2258568"/>
          </a:xfrm>
          <a:prstGeom prst="rect">
            <a:avLst/>
          </a:prstGeom>
        </p:spPr>
      </p:pic>
    </p:spTree>
    <p:extLst>
      <p:ext uri="{BB962C8B-B14F-4D97-AF65-F5344CB8AC3E}">
        <p14:creationId xmlns:p14="http://schemas.microsoft.com/office/powerpoint/2010/main" val="345693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72CD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2" name="Picture 1" descr="Footer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23560"/>
            <a:ext cx="9144000" cy="1234440"/>
          </a:xfrm>
          <a:prstGeom prst="rect">
            <a:avLst/>
          </a:prstGeom>
        </p:spPr>
      </p:pic>
    </p:spTree>
    <p:extLst>
      <p:ext uri="{BB962C8B-B14F-4D97-AF65-F5344CB8AC3E}">
        <p14:creationId xmlns:p14="http://schemas.microsoft.com/office/powerpoint/2010/main" val="75648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72CD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2" name="Picture 1" descr="Footer_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111672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72CD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4" name="Picture 13" descr="Footer_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257650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2_Title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userDrawn="1"/>
        </p:nvSpPr>
        <p:spPr>
          <a:xfrm>
            <a:off x="-1484280" y="1572988"/>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5176346" y="-1173923"/>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userDrawn="1"/>
        </p:nvSpPr>
        <p:spPr>
          <a:xfrm>
            <a:off x="7024415" y="4081250"/>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Title_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916" y="411845"/>
            <a:ext cx="7041584" cy="4755356"/>
          </a:xfrm>
          <a:prstGeom prst="rect">
            <a:avLst/>
          </a:prstGeom>
        </p:spPr>
      </p:pic>
    </p:spTree>
    <p:extLst>
      <p:ext uri="{BB962C8B-B14F-4D97-AF65-F5344CB8AC3E}">
        <p14:creationId xmlns:p14="http://schemas.microsoft.com/office/powerpoint/2010/main" val="117593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3_Title Slid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userDrawn="1"/>
        </p:nvSpPr>
        <p:spPr>
          <a:xfrm>
            <a:off x="-2454298" y="-1084512"/>
            <a:ext cx="7942512" cy="7942512"/>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5257988" y="-2126423"/>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userDrawn="1"/>
        </p:nvSpPr>
        <p:spPr>
          <a:xfrm>
            <a:off x="5687786" y="2744621"/>
            <a:ext cx="5987729" cy="5987729"/>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722313" y="3982349"/>
            <a:ext cx="7772400" cy="1429138"/>
          </a:xfrm>
        </p:spPr>
        <p:txBody>
          <a:bodyPr anchor="t"/>
          <a:lstStyle>
            <a:lvl1pPr algn="ctr">
              <a:defRPr sz="4000" b="1" cap="all">
                <a:solidFill>
                  <a:schemeClr val="bg1"/>
                </a:solidFill>
              </a:defRPr>
            </a:lvl1pPr>
          </a:lstStyle>
          <a:p>
            <a:r>
              <a:rPr lang="en-US" dirty="0" smtClean="0"/>
              <a:t>Click to edit Master title style</a:t>
            </a:r>
            <a:endParaRPr lang="en-US" dirty="0"/>
          </a:p>
        </p:txBody>
      </p:sp>
      <p:sp>
        <p:nvSpPr>
          <p:cNvPr id="12" name="Text Placeholder 2"/>
          <p:cNvSpPr>
            <a:spLocks noGrp="1"/>
          </p:cNvSpPr>
          <p:nvPr>
            <p:ph type="body" idx="1"/>
          </p:nvPr>
        </p:nvSpPr>
        <p:spPr>
          <a:xfrm>
            <a:off x="722313" y="5411488"/>
            <a:ext cx="7772400" cy="475862"/>
          </a:xfrm>
        </p:spPr>
        <p:txBody>
          <a:bodyPr anchor="b"/>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3" name="Picture 12" descr="Title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53" y="451689"/>
            <a:ext cx="5505239" cy="2523996"/>
          </a:xfrm>
          <a:prstGeom prst="rect">
            <a:avLst/>
          </a:prstGeom>
        </p:spPr>
      </p:pic>
      <p:pic>
        <p:nvPicPr>
          <p:cNvPr id="14" name="Picture 13" descr="Footer_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pic>
        <p:nvPicPr>
          <p:cNvPr id="2" name="Picture 2" descr="C:\Users\kribero\Desktop\Marketing\Customer Programs\Materials\ebrar yPQ biz logo\ebrary_logo_pqbusiness01-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468" y="6265468"/>
            <a:ext cx="1645920" cy="5925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EBL logo plus proquest.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38504" y="6336364"/>
            <a:ext cx="2370340" cy="512119"/>
          </a:xfrm>
          <a:prstGeom prst="rect">
            <a:avLst/>
          </a:prstGeom>
        </p:spPr>
      </p:pic>
    </p:spTree>
    <p:extLst>
      <p:ext uri="{BB962C8B-B14F-4D97-AF65-F5344CB8AC3E}">
        <p14:creationId xmlns:p14="http://schemas.microsoft.com/office/powerpoint/2010/main" val="295202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1" name="Picture 10" descr="start he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99432"/>
            <a:ext cx="9144000" cy="2258568"/>
          </a:xfrm>
          <a:prstGeom prst="rect">
            <a:avLst/>
          </a:prstGeom>
        </p:spPr>
      </p:pic>
    </p:spTree>
    <p:extLst>
      <p:ext uri="{BB962C8B-B14F-4D97-AF65-F5344CB8AC3E}">
        <p14:creationId xmlns:p14="http://schemas.microsoft.com/office/powerpoint/2010/main" val="194716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descr="PQ_divider_gray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p:cNvSpPr>
            <a:spLocks noGrp="1"/>
          </p:cNvSpPr>
          <p:nvPr>
            <p:ph type="title"/>
          </p:nvPr>
        </p:nvSpPr>
        <p:spPr>
          <a:xfrm>
            <a:off x="722313" y="3982349"/>
            <a:ext cx="7772400" cy="1429138"/>
          </a:xfrm>
        </p:spPr>
        <p:txBody>
          <a:bodyPr anchor="t"/>
          <a:lstStyle>
            <a:lvl1pPr algn="ctr">
              <a:defRPr sz="4000" b="1" cap="all">
                <a:solidFill>
                  <a:schemeClr val="tx1">
                    <a:lumMod val="50000"/>
                    <a:lumOff val="50000"/>
                  </a:schemeClr>
                </a:solidFill>
              </a:defRPr>
            </a:lvl1pPr>
          </a:lstStyle>
          <a:p>
            <a:r>
              <a:rPr lang="en-US" dirty="0" smtClean="0"/>
              <a:t>Click to edit Master title style</a:t>
            </a:r>
            <a:endParaRPr lang="en-US" dirty="0"/>
          </a:p>
        </p:txBody>
      </p:sp>
      <p:sp>
        <p:nvSpPr>
          <p:cNvPr id="12" name="Text Placeholder 2"/>
          <p:cNvSpPr>
            <a:spLocks noGrp="1"/>
          </p:cNvSpPr>
          <p:nvPr>
            <p:ph type="body" idx="1"/>
          </p:nvPr>
        </p:nvSpPr>
        <p:spPr>
          <a:xfrm>
            <a:off x="722313" y="5411488"/>
            <a:ext cx="7772400" cy="475862"/>
          </a:xfrm>
        </p:spPr>
        <p:txBody>
          <a:bodyPr anchor="b"/>
          <a:lstStyle>
            <a:lvl1pPr marL="0" indent="0" algn="ctr">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3" name="Picture 12" descr="Title_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1753" y="451689"/>
            <a:ext cx="5505239" cy="2523996"/>
          </a:xfrm>
          <a:prstGeom prst="rect">
            <a:avLst/>
          </a:prstGeom>
        </p:spPr>
      </p:pic>
    </p:spTree>
    <p:extLst>
      <p:ext uri="{BB962C8B-B14F-4D97-AF65-F5344CB8AC3E}">
        <p14:creationId xmlns:p14="http://schemas.microsoft.com/office/powerpoint/2010/main" val="331988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2" name="Picture 11" descr="Footer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23560"/>
            <a:ext cx="9144000" cy="1234440"/>
          </a:xfrm>
          <a:prstGeom prst="rect">
            <a:avLst/>
          </a:prstGeom>
        </p:spPr>
      </p:pic>
    </p:spTree>
    <p:extLst>
      <p:ext uri="{BB962C8B-B14F-4D97-AF65-F5344CB8AC3E}">
        <p14:creationId xmlns:p14="http://schemas.microsoft.com/office/powerpoint/2010/main" val="99015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1" name="Picture 10" descr="Footer_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375595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2" name="Picture 11" descr="Footer_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253458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4_Title Slide">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rgbClr val="0063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userDrawn="1"/>
        </p:nvSpPr>
        <p:spPr>
          <a:xfrm>
            <a:off x="-1484280" y="1572988"/>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5176346" y="-1173923"/>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userDrawn="1"/>
        </p:nvSpPr>
        <p:spPr>
          <a:xfrm>
            <a:off x="7024415" y="4081250"/>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Title_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916" y="411845"/>
            <a:ext cx="7041584" cy="4755356"/>
          </a:xfrm>
          <a:prstGeom prst="rect">
            <a:avLst/>
          </a:prstGeom>
        </p:spPr>
      </p:pic>
    </p:spTree>
    <p:extLst>
      <p:ext uri="{BB962C8B-B14F-4D97-AF65-F5344CB8AC3E}">
        <p14:creationId xmlns:p14="http://schemas.microsoft.com/office/powerpoint/2010/main" val="230306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5_Title Slide">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0063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userDrawn="1"/>
        </p:nvSpPr>
        <p:spPr>
          <a:xfrm>
            <a:off x="-2454298" y="-1084512"/>
            <a:ext cx="7942512" cy="7942512"/>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5257988" y="-2126423"/>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userDrawn="1"/>
        </p:nvSpPr>
        <p:spPr>
          <a:xfrm>
            <a:off x="5687786" y="2744621"/>
            <a:ext cx="5987729" cy="5987729"/>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722313" y="3982349"/>
            <a:ext cx="7772400" cy="1429138"/>
          </a:xfrm>
        </p:spPr>
        <p:txBody>
          <a:bodyPr anchor="t"/>
          <a:lstStyle>
            <a:lvl1pPr algn="ctr">
              <a:defRPr sz="4000" b="1" cap="all">
                <a:solidFill>
                  <a:schemeClr val="bg1"/>
                </a:solidFill>
              </a:defRPr>
            </a:lvl1pPr>
          </a:lstStyle>
          <a:p>
            <a:r>
              <a:rPr lang="en-US" dirty="0" smtClean="0"/>
              <a:t>Click to edit Master title style</a:t>
            </a:r>
            <a:endParaRPr lang="en-US" dirty="0"/>
          </a:p>
        </p:txBody>
      </p:sp>
      <p:sp>
        <p:nvSpPr>
          <p:cNvPr id="12" name="Text Placeholder 2"/>
          <p:cNvSpPr>
            <a:spLocks noGrp="1"/>
          </p:cNvSpPr>
          <p:nvPr>
            <p:ph type="body" idx="1"/>
          </p:nvPr>
        </p:nvSpPr>
        <p:spPr>
          <a:xfrm>
            <a:off x="722313" y="5411488"/>
            <a:ext cx="7772400" cy="475862"/>
          </a:xfrm>
        </p:spPr>
        <p:txBody>
          <a:bodyPr anchor="b"/>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3" name="Picture 12" descr="Title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53" y="451689"/>
            <a:ext cx="5505239" cy="2523996"/>
          </a:xfrm>
          <a:prstGeom prst="rect">
            <a:avLst/>
          </a:prstGeom>
        </p:spPr>
      </p:pic>
      <p:pic>
        <p:nvPicPr>
          <p:cNvPr id="14" name="Picture 13" descr="Footer_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364494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63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1" name="Picture 10" descr="start he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99432"/>
            <a:ext cx="9144000" cy="2258568"/>
          </a:xfrm>
          <a:prstGeom prst="rect">
            <a:avLst/>
          </a:prstGeom>
        </p:spPr>
      </p:pic>
    </p:spTree>
    <p:extLst>
      <p:ext uri="{BB962C8B-B14F-4D97-AF65-F5344CB8AC3E}">
        <p14:creationId xmlns:p14="http://schemas.microsoft.com/office/powerpoint/2010/main" val="116583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rgbClr val="0063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2" name="Picture 11" descr="Footer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23560"/>
            <a:ext cx="9144000" cy="1234440"/>
          </a:xfrm>
          <a:prstGeom prst="rect">
            <a:avLst/>
          </a:prstGeom>
        </p:spPr>
      </p:pic>
    </p:spTree>
    <p:extLst>
      <p:ext uri="{BB962C8B-B14F-4D97-AF65-F5344CB8AC3E}">
        <p14:creationId xmlns:p14="http://schemas.microsoft.com/office/powerpoint/2010/main" val="145042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63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1" name="Picture 10" descr="Footer_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135442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63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2" name="Picture 11" descr="Footer_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182716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6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B5B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userDrawn="1"/>
        </p:nvSpPr>
        <p:spPr>
          <a:xfrm>
            <a:off x="-1484280" y="1572988"/>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5176346" y="-1173923"/>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userDrawn="1"/>
        </p:nvSpPr>
        <p:spPr>
          <a:xfrm>
            <a:off x="7024415" y="4081250"/>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Title_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916" y="411845"/>
            <a:ext cx="7041584" cy="4755356"/>
          </a:xfrm>
          <a:prstGeom prst="rect">
            <a:avLst/>
          </a:prstGeom>
        </p:spPr>
      </p:pic>
    </p:spTree>
    <p:extLst>
      <p:ext uri="{BB962C8B-B14F-4D97-AF65-F5344CB8AC3E}">
        <p14:creationId xmlns:p14="http://schemas.microsoft.com/office/powerpoint/2010/main" val="168027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userDrawn="1"/>
        </p:nvSpPr>
        <p:spPr>
          <a:xfrm>
            <a:off x="-1484280" y="1572988"/>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5176346" y="-1173923"/>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userDrawn="1"/>
        </p:nvSpPr>
        <p:spPr>
          <a:xfrm>
            <a:off x="7024415" y="4081250"/>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Title_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916" y="411845"/>
            <a:ext cx="7041584" cy="4755356"/>
          </a:xfrm>
          <a:prstGeom prst="rect">
            <a:avLst/>
          </a:prstGeom>
        </p:spPr>
      </p:pic>
    </p:spTree>
    <p:extLst>
      <p:ext uri="{BB962C8B-B14F-4D97-AF65-F5344CB8AC3E}">
        <p14:creationId xmlns:p14="http://schemas.microsoft.com/office/powerpoint/2010/main" val="122279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7_Title Slid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rgbClr val="B5B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userDrawn="1"/>
        </p:nvSpPr>
        <p:spPr>
          <a:xfrm>
            <a:off x="-2454298" y="-1084512"/>
            <a:ext cx="7942512" cy="7942512"/>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5257988" y="-2126423"/>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userDrawn="1"/>
        </p:nvSpPr>
        <p:spPr>
          <a:xfrm>
            <a:off x="5687786" y="2744621"/>
            <a:ext cx="5987729" cy="5987729"/>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722313" y="3982349"/>
            <a:ext cx="7772400" cy="1429138"/>
          </a:xfrm>
        </p:spPr>
        <p:txBody>
          <a:bodyPr anchor="t"/>
          <a:lstStyle>
            <a:lvl1pPr algn="ctr">
              <a:defRPr sz="4000" b="1" cap="all">
                <a:solidFill>
                  <a:schemeClr val="bg1"/>
                </a:solidFill>
              </a:defRPr>
            </a:lvl1pPr>
          </a:lstStyle>
          <a:p>
            <a:r>
              <a:rPr lang="en-US" dirty="0" smtClean="0"/>
              <a:t>Click to edit Master title style</a:t>
            </a:r>
            <a:endParaRPr lang="en-US" dirty="0"/>
          </a:p>
        </p:txBody>
      </p:sp>
      <p:sp>
        <p:nvSpPr>
          <p:cNvPr id="12" name="Text Placeholder 2"/>
          <p:cNvSpPr>
            <a:spLocks noGrp="1"/>
          </p:cNvSpPr>
          <p:nvPr>
            <p:ph type="body" idx="1"/>
          </p:nvPr>
        </p:nvSpPr>
        <p:spPr>
          <a:xfrm>
            <a:off x="722313" y="5411488"/>
            <a:ext cx="7772400" cy="475862"/>
          </a:xfrm>
        </p:spPr>
        <p:txBody>
          <a:bodyPr anchor="b"/>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3" name="Picture 12" descr="Title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53" y="451689"/>
            <a:ext cx="5505239" cy="2523996"/>
          </a:xfrm>
          <a:prstGeom prst="rect">
            <a:avLst/>
          </a:prstGeom>
        </p:spPr>
      </p:pic>
      <p:pic>
        <p:nvPicPr>
          <p:cNvPr id="14" name="Picture 13" descr="Footer_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256165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B5B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1" name="Picture 10" descr="start he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99432"/>
            <a:ext cx="9144000" cy="2258568"/>
          </a:xfrm>
          <a:prstGeom prst="rect">
            <a:avLst/>
          </a:prstGeom>
        </p:spPr>
      </p:pic>
    </p:spTree>
    <p:extLst>
      <p:ext uri="{BB962C8B-B14F-4D97-AF65-F5344CB8AC3E}">
        <p14:creationId xmlns:p14="http://schemas.microsoft.com/office/powerpoint/2010/main" val="234032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B5B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2" name="Picture 11" descr="Footer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23560"/>
            <a:ext cx="9144000" cy="1234440"/>
          </a:xfrm>
          <a:prstGeom prst="rect">
            <a:avLst/>
          </a:prstGeom>
        </p:spPr>
      </p:pic>
    </p:spTree>
    <p:extLst>
      <p:ext uri="{BB962C8B-B14F-4D97-AF65-F5344CB8AC3E}">
        <p14:creationId xmlns:p14="http://schemas.microsoft.com/office/powerpoint/2010/main" val="104797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B5B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1" name="Picture 10" descr="Footer_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156401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B5B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2" name="Picture 11" descr="Footer_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51590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8_Title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userDrawn="1"/>
        </p:nvSpPr>
        <p:spPr>
          <a:xfrm>
            <a:off x="-1484280" y="1572988"/>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5176346" y="-1173923"/>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userDrawn="1"/>
        </p:nvSpPr>
        <p:spPr>
          <a:xfrm>
            <a:off x="7024415" y="4081250"/>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Title_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916" y="411845"/>
            <a:ext cx="7041584" cy="4755356"/>
          </a:xfrm>
          <a:prstGeom prst="rect">
            <a:avLst/>
          </a:prstGeom>
        </p:spPr>
      </p:pic>
    </p:spTree>
    <p:extLst>
      <p:ext uri="{BB962C8B-B14F-4D97-AF65-F5344CB8AC3E}">
        <p14:creationId xmlns:p14="http://schemas.microsoft.com/office/powerpoint/2010/main" val="308518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9_Title Slide">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userDrawn="1"/>
        </p:nvSpPr>
        <p:spPr>
          <a:xfrm>
            <a:off x="-2454298" y="-1084512"/>
            <a:ext cx="7942512" cy="7942512"/>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5257988" y="-2126423"/>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userDrawn="1"/>
        </p:nvSpPr>
        <p:spPr>
          <a:xfrm>
            <a:off x="5687786" y="2744621"/>
            <a:ext cx="5987729" cy="5987729"/>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722313" y="3982349"/>
            <a:ext cx="7772400" cy="1429138"/>
          </a:xfrm>
        </p:spPr>
        <p:txBody>
          <a:bodyPr anchor="t"/>
          <a:lstStyle>
            <a:lvl1pPr algn="ctr">
              <a:defRPr sz="4000" b="1" cap="all">
                <a:solidFill>
                  <a:schemeClr val="bg1"/>
                </a:solidFill>
              </a:defRPr>
            </a:lvl1pPr>
          </a:lstStyle>
          <a:p>
            <a:r>
              <a:rPr lang="en-US" dirty="0" smtClean="0"/>
              <a:t>Click to edit Master title style</a:t>
            </a:r>
            <a:endParaRPr lang="en-US" dirty="0"/>
          </a:p>
        </p:txBody>
      </p:sp>
      <p:sp>
        <p:nvSpPr>
          <p:cNvPr id="12" name="Text Placeholder 2"/>
          <p:cNvSpPr>
            <a:spLocks noGrp="1"/>
          </p:cNvSpPr>
          <p:nvPr>
            <p:ph type="body" idx="1"/>
          </p:nvPr>
        </p:nvSpPr>
        <p:spPr>
          <a:xfrm>
            <a:off x="722313" y="5411488"/>
            <a:ext cx="7772400" cy="475862"/>
          </a:xfrm>
        </p:spPr>
        <p:txBody>
          <a:bodyPr anchor="b"/>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3" name="Picture 12" descr="Title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53" y="451689"/>
            <a:ext cx="5505239" cy="2523996"/>
          </a:xfrm>
          <a:prstGeom prst="rect">
            <a:avLst/>
          </a:prstGeom>
        </p:spPr>
      </p:pic>
      <p:pic>
        <p:nvPicPr>
          <p:cNvPr id="14" name="Picture 13" descr="Footer_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323244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1" name="Picture 10" descr="start he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99432"/>
            <a:ext cx="9144000" cy="2258568"/>
          </a:xfrm>
          <a:prstGeom prst="rect">
            <a:avLst/>
          </a:prstGeom>
        </p:spPr>
      </p:pic>
    </p:spTree>
    <p:extLst>
      <p:ext uri="{BB962C8B-B14F-4D97-AF65-F5344CB8AC3E}">
        <p14:creationId xmlns:p14="http://schemas.microsoft.com/office/powerpoint/2010/main" val="194716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2" name="Picture 11" descr="Footer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23560"/>
            <a:ext cx="9144000" cy="1234440"/>
          </a:xfrm>
          <a:prstGeom prst="rect">
            <a:avLst/>
          </a:prstGeom>
        </p:spPr>
      </p:pic>
    </p:spTree>
    <p:extLst>
      <p:ext uri="{BB962C8B-B14F-4D97-AF65-F5344CB8AC3E}">
        <p14:creationId xmlns:p14="http://schemas.microsoft.com/office/powerpoint/2010/main" val="195552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1" name="Picture 10" descr="Footer_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152445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userDrawn="1"/>
        </p:nvSpPr>
        <p:spPr>
          <a:xfrm>
            <a:off x="-2454298" y="-1084512"/>
            <a:ext cx="7942512" cy="7942512"/>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5257988" y="-2126423"/>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userDrawn="1"/>
        </p:nvSpPr>
        <p:spPr>
          <a:xfrm>
            <a:off x="5687786" y="2744621"/>
            <a:ext cx="5987729" cy="5987729"/>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722313" y="3982349"/>
            <a:ext cx="7772400" cy="1429138"/>
          </a:xfrm>
        </p:spPr>
        <p:txBody>
          <a:bodyPr anchor="t"/>
          <a:lstStyle>
            <a:lvl1pPr algn="ctr">
              <a:defRPr sz="4000" b="1" cap="all">
                <a:solidFill>
                  <a:schemeClr val="bg1"/>
                </a:solidFill>
              </a:defRPr>
            </a:lvl1pPr>
          </a:lstStyle>
          <a:p>
            <a:r>
              <a:rPr lang="en-US" dirty="0" smtClean="0"/>
              <a:t>Click to edit Master title style</a:t>
            </a:r>
            <a:endParaRPr lang="en-US" dirty="0"/>
          </a:p>
        </p:txBody>
      </p:sp>
      <p:sp>
        <p:nvSpPr>
          <p:cNvPr id="12" name="Text Placeholder 2"/>
          <p:cNvSpPr>
            <a:spLocks noGrp="1"/>
          </p:cNvSpPr>
          <p:nvPr>
            <p:ph type="body" idx="1"/>
          </p:nvPr>
        </p:nvSpPr>
        <p:spPr>
          <a:xfrm>
            <a:off x="722313" y="5411488"/>
            <a:ext cx="7772400" cy="475862"/>
          </a:xfrm>
        </p:spPr>
        <p:txBody>
          <a:bodyPr anchor="b"/>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3" name="Picture 12" descr="Title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53" y="451689"/>
            <a:ext cx="5505239" cy="2523996"/>
          </a:xfrm>
          <a:prstGeom prst="rect">
            <a:avLst/>
          </a:prstGeom>
        </p:spPr>
      </p:pic>
      <p:pic>
        <p:nvPicPr>
          <p:cNvPr id="14" name="Picture 13" descr="Footer_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61116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2" name="Picture 11" descr="Footer_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231955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0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7E7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userDrawn="1"/>
        </p:nvSpPr>
        <p:spPr>
          <a:xfrm>
            <a:off x="-1484280" y="1572988"/>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5176346" y="-1173923"/>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userDrawn="1"/>
        </p:nvSpPr>
        <p:spPr>
          <a:xfrm>
            <a:off x="7024415" y="4081250"/>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Title_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916" y="411845"/>
            <a:ext cx="7041584" cy="4755356"/>
          </a:xfrm>
          <a:prstGeom prst="rect">
            <a:avLst/>
          </a:prstGeom>
        </p:spPr>
      </p:pic>
    </p:spTree>
    <p:extLst>
      <p:ext uri="{BB962C8B-B14F-4D97-AF65-F5344CB8AC3E}">
        <p14:creationId xmlns:p14="http://schemas.microsoft.com/office/powerpoint/2010/main" val="115329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1_Title Slid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rgbClr val="7E7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userDrawn="1"/>
        </p:nvSpPr>
        <p:spPr>
          <a:xfrm>
            <a:off x="-2454298" y="-1084512"/>
            <a:ext cx="7942512" cy="7942512"/>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5257988" y="-2126423"/>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userDrawn="1"/>
        </p:nvSpPr>
        <p:spPr>
          <a:xfrm>
            <a:off x="5687786" y="2744621"/>
            <a:ext cx="5987729" cy="5987729"/>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722313" y="3982349"/>
            <a:ext cx="7772400" cy="1429138"/>
          </a:xfrm>
        </p:spPr>
        <p:txBody>
          <a:bodyPr anchor="t"/>
          <a:lstStyle>
            <a:lvl1pPr algn="ctr">
              <a:defRPr sz="4000" b="1" cap="all">
                <a:solidFill>
                  <a:schemeClr val="bg1"/>
                </a:solidFill>
              </a:defRPr>
            </a:lvl1pPr>
          </a:lstStyle>
          <a:p>
            <a:r>
              <a:rPr lang="en-US" dirty="0" smtClean="0"/>
              <a:t>Click to edit Master title style</a:t>
            </a:r>
            <a:endParaRPr lang="en-US" dirty="0"/>
          </a:p>
        </p:txBody>
      </p:sp>
      <p:sp>
        <p:nvSpPr>
          <p:cNvPr id="12" name="Text Placeholder 2"/>
          <p:cNvSpPr>
            <a:spLocks noGrp="1"/>
          </p:cNvSpPr>
          <p:nvPr>
            <p:ph type="body" idx="1"/>
          </p:nvPr>
        </p:nvSpPr>
        <p:spPr>
          <a:xfrm>
            <a:off x="722313" y="5411488"/>
            <a:ext cx="7772400" cy="475862"/>
          </a:xfrm>
        </p:spPr>
        <p:txBody>
          <a:bodyPr anchor="b"/>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3" name="Picture 12" descr="Title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53" y="451689"/>
            <a:ext cx="5505239" cy="2523996"/>
          </a:xfrm>
          <a:prstGeom prst="rect">
            <a:avLst/>
          </a:prstGeom>
        </p:spPr>
      </p:pic>
      <p:pic>
        <p:nvPicPr>
          <p:cNvPr id="14" name="Picture 13" descr="Footer_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4981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7E7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1" name="Picture 10" descr="start he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99432"/>
            <a:ext cx="9144000" cy="2258568"/>
          </a:xfrm>
          <a:prstGeom prst="rect">
            <a:avLst/>
          </a:prstGeom>
        </p:spPr>
      </p:pic>
    </p:spTree>
    <p:extLst>
      <p:ext uri="{BB962C8B-B14F-4D97-AF65-F5344CB8AC3E}">
        <p14:creationId xmlns:p14="http://schemas.microsoft.com/office/powerpoint/2010/main" val="44839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7E7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2" name="Picture 11" descr="Footer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23560"/>
            <a:ext cx="9144000" cy="1234440"/>
          </a:xfrm>
          <a:prstGeom prst="rect">
            <a:avLst/>
          </a:prstGeom>
        </p:spPr>
      </p:pic>
    </p:spTree>
    <p:extLst>
      <p:ext uri="{BB962C8B-B14F-4D97-AF65-F5344CB8AC3E}">
        <p14:creationId xmlns:p14="http://schemas.microsoft.com/office/powerpoint/2010/main" val="50776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7E7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1" name="Picture 10" descr="Footer_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73575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7E7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2" name="Picture 11" descr="Footer_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362334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2_Title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4BC8B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userDrawn="1"/>
        </p:nvSpPr>
        <p:spPr>
          <a:xfrm>
            <a:off x="-1484280" y="1572988"/>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5176346" y="-1173923"/>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userDrawn="1"/>
        </p:nvSpPr>
        <p:spPr>
          <a:xfrm>
            <a:off x="7024415" y="4081250"/>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Title_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916" y="411845"/>
            <a:ext cx="7041584" cy="4755356"/>
          </a:xfrm>
          <a:prstGeom prst="rect">
            <a:avLst/>
          </a:prstGeom>
        </p:spPr>
      </p:pic>
    </p:spTree>
    <p:extLst>
      <p:ext uri="{BB962C8B-B14F-4D97-AF65-F5344CB8AC3E}">
        <p14:creationId xmlns:p14="http://schemas.microsoft.com/office/powerpoint/2010/main" val="48130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3_Title Slide">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4BC8B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userDrawn="1"/>
        </p:nvSpPr>
        <p:spPr>
          <a:xfrm>
            <a:off x="-2454298" y="-1084512"/>
            <a:ext cx="7942512" cy="7942512"/>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5257988" y="-2126423"/>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userDrawn="1"/>
        </p:nvSpPr>
        <p:spPr>
          <a:xfrm>
            <a:off x="5687786" y="2744621"/>
            <a:ext cx="5987729" cy="5987729"/>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722313" y="3982349"/>
            <a:ext cx="7772400" cy="1429138"/>
          </a:xfrm>
        </p:spPr>
        <p:txBody>
          <a:bodyPr anchor="t"/>
          <a:lstStyle>
            <a:lvl1pPr algn="ctr">
              <a:defRPr sz="4000" b="1" cap="all">
                <a:solidFill>
                  <a:schemeClr val="bg1"/>
                </a:solidFill>
              </a:defRPr>
            </a:lvl1pPr>
          </a:lstStyle>
          <a:p>
            <a:r>
              <a:rPr lang="en-US" dirty="0" smtClean="0"/>
              <a:t>Click to edit Master title style</a:t>
            </a:r>
            <a:endParaRPr lang="en-US" dirty="0"/>
          </a:p>
        </p:txBody>
      </p:sp>
      <p:sp>
        <p:nvSpPr>
          <p:cNvPr id="12" name="Text Placeholder 2"/>
          <p:cNvSpPr>
            <a:spLocks noGrp="1"/>
          </p:cNvSpPr>
          <p:nvPr>
            <p:ph type="body" idx="1"/>
          </p:nvPr>
        </p:nvSpPr>
        <p:spPr>
          <a:xfrm>
            <a:off x="722313" y="5411488"/>
            <a:ext cx="7772400" cy="475862"/>
          </a:xfrm>
        </p:spPr>
        <p:txBody>
          <a:bodyPr anchor="b"/>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3" name="Picture 12" descr="Title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53" y="451689"/>
            <a:ext cx="5505239" cy="2523996"/>
          </a:xfrm>
          <a:prstGeom prst="rect">
            <a:avLst/>
          </a:prstGeom>
        </p:spPr>
      </p:pic>
      <p:pic>
        <p:nvPicPr>
          <p:cNvPr id="14" name="Picture 13" descr="Footer_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9133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4BC8B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1" name="Picture 10" descr="start he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99432"/>
            <a:ext cx="9144000" cy="2258568"/>
          </a:xfrm>
          <a:prstGeom prst="rect">
            <a:avLst/>
          </a:prstGeom>
        </p:spPr>
      </p:pic>
    </p:spTree>
    <p:extLst>
      <p:ext uri="{BB962C8B-B14F-4D97-AF65-F5344CB8AC3E}">
        <p14:creationId xmlns:p14="http://schemas.microsoft.com/office/powerpoint/2010/main" val="194716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9" name="Picture 8" descr="start he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99432"/>
            <a:ext cx="9144000" cy="2258568"/>
          </a:xfrm>
          <a:prstGeom prst="rect">
            <a:avLst/>
          </a:prstGeom>
        </p:spPr>
      </p:pic>
    </p:spTree>
    <p:extLst>
      <p:ext uri="{BB962C8B-B14F-4D97-AF65-F5344CB8AC3E}">
        <p14:creationId xmlns:p14="http://schemas.microsoft.com/office/powerpoint/2010/main" val="194716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4BC8B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2" name="Picture 11" descr="Footer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23560"/>
            <a:ext cx="9144000" cy="1234440"/>
          </a:xfrm>
          <a:prstGeom prst="rect">
            <a:avLst/>
          </a:prstGeom>
        </p:spPr>
      </p:pic>
    </p:spTree>
    <p:extLst>
      <p:ext uri="{BB962C8B-B14F-4D97-AF65-F5344CB8AC3E}">
        <p14:creationId xmlns:p14="http://schemas.microsoft.com/office/powerpoint/2010/main" val="198018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4BC8B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1" name="Picture 10" descr="Footer_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320681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4BC8B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2" name="Picture 11" descr="Footer_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59884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4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99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userDrawn="1"/>
        </p:nvSpPr>
        <p:spPr>
          <a:xfrm>
            <a:off x="-1484280" y="1572988"/>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5176346" y="-1173923"/>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userDrawn="1"/>
        </p:nvSpPr>
        <p:spPr>
          <a:xfrm>
            <a:off x="7024415" y="4081250"/>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Title_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916" y="411845"/>
            <a:ext cx="7041584" cy="4755356"/>
          </a:xfrm>
          <a:prstGeom prst="rect">
            <a:avLst/>
          </a:prstGeom>
        </p:spPr>
      </p:pic>
    </p:spTree>
    <p:extLst>
      <p:ext uri="{BB962C8B-B14F-4D97-AF65-F5344CB8AC3E}">
        <p14:creationId xmlns:p14="http://schemas.microsoft.com/office/powerpoint/2010/main" val="403641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85_Title Slid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rgbClr val="0099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userDrawn="1"/>
        </p:nvSpPr>
        <p:spPr>
          <a:xfrm>
            <a:off x="-2454298" y="-1084512"/>
            <a:ext cx="7942512" cy="7942512"/>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5257988" y="-2126423"/>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userDrawn="1"/>
        </p:nvSpPr>
        <p:spPr>
          <a:xfrm>
            <a:off x="5687786" y="2744621"/>
            <a:ext cx="5987729" cy="5987729"/>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722313" y="3982349"/>
            <a:ext cx="7772400" cy="1429138"/>
          </a:xfrm>
        </p:spPr>
        <p:txBody>
          <a:bodyPr anchor="t"/>
          <a:lstStyle>
            <a:lvl1pPr algn="ctr">
              <a:defRPr sz="4000" b="1" cap="all">
                <a:solidFill>
                  <a:schemeClr val="bg1"/>
                </a:solidFill>
              </a:defRPr>
            </a:lvl1pPr>
          </a:lstStyle>
          <a:p>
            <a:r>
              <a:rPr lang="en-US" dirty="0" smtClean="0"/>
              <a:t>Click to edit Master title style</a:t>
            </a:r>
            <a:endParaRPr lang="en-US" dirty="0"/>
          </a:p>
        </p:txBody>
      </p:sp>
      <p:sp>
        <p:nvSpPr>
          <p:cNvPr id="12" name="Text Placeholder 2"/>
          <p:cNvSpPr>
            <a:spLocks noGrp="1"/>
          </p:cNvSpPr>
          <p:nvPr>
            <p:ph type="body" idx="1"/>
          </p:nvPr>
        </p:nvSpPr>
        <p:spPr>
          <a:xfrm>
            <a:off x="722313" y="5411488"/>
            <a:ext cx="7772400" cy="475862"/>
          </a:xfrm>
        </p:spPr>
        <p:txBody>
          <a:bodyPr anchor="b"/>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3" name="Picture 12" descr="Title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53" y="451689"/>
            <a:ext cx="5505239" cy="2523996"/>
          </a:xfrm>
          <a:prstGeom prst="rect">
            <a:avLst/>
          </a:prstGeom>
        </p:spPr>
      </p:pic>
      <p:pic>
        <p:nvPicPr>
          <p:cNvPr id="14" name="Picture 13" descr="Footer_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257890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9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1" name="Picture 10" descr="start he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99432"/>
            <a:ext cx="9144000" cy="2258568"/>
          </a:xfrm>
          <a:prstGeom prst="rect">
            <a:avLst/>
          </a:prstGeom>
        </p:spPr>
      </p:pic>
    </p:spTree>
    <p:extLst>
      <p:ext uri="{BB962C8B-B14F-4D97-AF65-F5344CB8AC3E}">
        <p14:creationId xmlns:p14="http://schemas.microsoft.com/office/powerpoint/2010/main" val="79212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9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2" name="Picture 11" descr="Footer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23560"/>
            <a:ext cx="9144000" cy="1234440"/>
          </a:xfrm>
          <a:prstGeom prst="rect">
            <a:avLst/>
          </a:prstGeom>
        </p:spPr>
      </p:pic>
    </p:spTree>
    <p:extLst>
      <p:ext uri="{BB962C8B-B14F-4D97-AF65-F5344CB8AC3E}">
        <p14:creationId xmlns:p14="http://schemas.microsoft.com/office/powerpoint/2010/main" val="161538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9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1" name="Picture 10" descr="Footer_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382419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9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2" name="Picture 11" descr="Footer_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403997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6_Title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0083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userDrawn="1"/>
        </p:nvSpPr>
        <p:spPr>
          <a:xfrm>
            <a:off x="-1484280" y="1572988"/>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5176346" y="-1173923"/>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userDrawn="1"/>
        </p:nvSpPr>
        <p:spPr>
          <a:xfrm>
            <a:off x="7024415" y="4081250"/>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Title_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916" y="411845"/>
            <a:ext cx="7041584" cy="4755356"/>
          </a:xfrm>
          <a:prstGeom prst="rect">
            <a:avLst/>
          </a:prstGeom>
        </p:spPr>
      </p:pic>
    </p:spTree>
    <p:extLst>
      <p:ext uri="{BB962C8B-B14F-4D97-AF65-F5344CB8AC3E}">
        <p14:creationId xmlns:p14="http://schemas.microsoft.com/office/powerpoint/2010/main" val="364846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0" name="Picture 9" descr="Footer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23560"/>
            <a:ext cx="9144000" cy="1234440"/>
          </a:xfrm>
          <a:prstGeom prst="rect">
            <a:avLst/>
          </a:prstGeom>
        </p:spPr>
      </p:pic>
    </p:spTree>
    <p:extLst>
      <p:ext uri="{BB962C8B-B14F-4D97-AF65-F5344CB8AC3E}">
        <p14:creationId xmlns:p14="http://schemas.microsoft.com/office/powerpoint/2010/main" val="299347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87_Title Slide">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0083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userDrawn="1"/>
        </p:nvSpPr>
        <p:spPr>
          <a:xfrm>
            <a:off x="-2454298" y="-1084512"/>
            <a:ext cx="7942512" cy="7942512"/>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5257988" y="-2126423"/>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userDrawn="1"/>
        </p:nvSpPr>
        <p:spPr>
          <a:xfrm>
            <a:off x="5687786" y="2744621"/>
            <a:ext cx="5987729" cy="5987729"/>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722313" y="3982349"/>
            <a:ext cx="7772400" cy="1429138"/>
          </a:xfrm>
        </p:spPr>
        <p:txBody>
          <a:bodyPr anchor="t"/>
          <a:lstStyle>
            <a:lvl1pPr algn="ctr">
              <a:defRPr sz="4000" b="1" cap="all">
                <a:solidFill>
                  <a:schemeClr val="bg1"/>
                </a:solidFill>
              </a:defRPr>
            </a:lvl1pPr>
          </a:lstStyle>
          <a:p>
            <a:r>
              <a:rPr lang="en-US" dirty="0" smtClean="0"/>
              <a:t>Click to edit Master title style</a:t>
            </a:r>
            <a:endParaRPr lang="en-US" dirty="0"/>
          </a:p>
        </p:txBody>
      </p:sp>
      <p:sp>
        <p:nvSpPr>
          <p:cNvPr id="12" name="Text Placeholder 2"/>
          <p:cNvSpPr>
            <a:spLocks noGrp="1"/>
          </p:cNvSpPr>
          <p:nvPr>
            <p:ph type="body" idx="1"/>
          </p:nvPr>
        </p:nvSpPr>
        <p:spPr>
          <a:xfrm>
            <a:off x="722313" y="5411488"/>
            <a:ext cx="7772400" cy="475862"/>
          </a:xfrm>
        </p:spPr>
        <p:txBody>
          <a:bodyPr anchor="b"/>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3" name="Picture 12" descr="Title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53" y="451689"/>
            <a:ext cx="5505239" cy="2523996"/>
          </a:xfrm>
          <a:prstGeom prst="rect">
            <a:avLst/>
          </a:prstGeom>
        </p:spPr>
      </p:pic>
      <p:pic>
        <p:nvPicPr>
          <p:cNvPr id="14" name="Picture 13" descr="Footer_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165010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83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1" name="Picture 10" descr="start he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99432"/>
            <a:ext cx="9144000" cy="2258568"/>
          </a:xfrm>
          <a:prstGeom prst="rect">
            <a:avLst/>
          </a:prstGeom>
        </p:spPr>
      </p:pic>
    </p:spTree>
    <p:extLst>
      <p:ext uri="{BB962C8B-B14F-4D97-AF65-F5344CB8AC3E}">
        <p14:creationId xmlns:p14="http://schemas.microsoft.com/office/powerpoint/2010/main" val="194716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83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2" name="Picture 11" descr="Footer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23560"/>
            <a:ext cx="9144000" cy="1234440"/>
          </a:xfrm>
          <a:prstGeom prst="rect">
            <a:avLst/>
          </a:prstGeom>
        </p:spPr>
      </p:pic>
    </p:spTree>
    <p:extLst>
      <p:ext uri="{BB962C8B-B14F-4D97-AF65-F5344CB8AC3E}">
        <p14:creationId xmlns:p14="http://schemas.microsoft.com/office/powerpoint/2010/main" val="306042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83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1" name="Picture 10" descr="Footer_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293689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83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2" name="Picture 11" descr="Footer_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420799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88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A67D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userDrawn="1"/>
        </p:nvSpPr>
        <p:spPr>
          <a:xfrm>
            <a:off x="-1484280" y="1572988"/>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5176346" y="-1173923"/>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userDrawn="1"/>
        </p:nvSpPr>
        <p:spPr>
          <a:xfrm>
            <a:off x="7024415" y="4081250"/>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Title_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916" y="411845"/>
            <a:ext cx="7041584" cy="4755356"/>
          </a:xfrm>
          <a:prstGeom prst="rect">
            <a:avLst/>
          </a:prstGeom>
        </p:spPr>
      </p:pic>
    </p:spTree>
    <p:extLst>
      <p:ext uri="{BB962C8B-B14F-4D97-AF65-F5344CB8AC3E}">
        <p14:creationId xmlns:p14="http://schemas.microsoft.com/office/powerpoint/2010/main" val="277510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9_Title Slid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rgbClr val="A67D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userDrawn="1"/>
        </p:nvSpPr>
        <p:spPr>
          <a:xfrm>
            <a:off x="-2454298" y="-1084512"/>
            <a:ext cx="7942512" cy="7942512"/>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5257988" y="-2126423"/>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userDrawn="1"/>
        </p:nvSpPr>
        <p:spPr>
          <a:xfrm>
            <a:off x="5687786" y="2744621"/>
            <a:ext cx="5987729" cy="5987729"/>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722313" y="3982349"/>
            <a:ext cx="7772400" cy="1429138"/>
          </a:xfrm>
        </p:spPr>
        <p:txBody>
          <a:bodyPr anchor="t"/>
          <a:lstStyle>
            <a:lvl1pPr algn="ctr">
              <a:defRPr sz="4000" b="1" cap="all">
                <a:solidFill>
                  <a:schemeClr val="bg1"/>
                </a:solidFill>
              </a:defRPr>
            </a:lvl1pPr>
          </a:lstStyle>
          <a:p>
            <a:r>
              <a:rPr lang="en-US" dirty="0" smtClean="0"/>
              <a:t>Click to edit Master title style</a:t>
            </a:r>
            <a:endParaRPr lang="en-US" dirty="0"/>
          </a:p>
        </p:txBody>
      </p:sp>
      <p:sp>
        <p:nvSpPr>
          <p:cNvPr id="12" name="Text Placeholder 2"/>
          <p:cNvSpPr>
            <a:spLocks noGrp="1"/>
          </p:cNvSpPr>
          <p:nvPr>
            <p:ph type="body" idx="1"/>
          </p:nvPr>
        </p:nvSpPr>
        <p:spPr>
          <a:xfrm>
            <a:off x="722313" y="5411488"/>
            <a:ext cx="7772400" cy="475862"/>
          </a:xfrm>
        </p:spPr>
        <p:txBody>
          <a:bodyPr anchor="b"/>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3" name="Picture 12" descr="Title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53" y="451689"/>
            <a:ext cx="5505239" cy="2523996"/>
          </a:xfrm>
          <a:prstGeom prst="rect">
            <a:avLst/>
          </a:prstGeom>
        </p:spPr>
      </p:pic>
      <p:pic>
        <p:nvPicPr>
          <p:cNvPr id="14" name="Picture 13" descr="Footer_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2367302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67D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9" name="Picture 8" descr="start he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99432"/>
            <a:ext cx="9144000" cy="2258568"/>
          </a:xfrm>
          <a:prstGeom prst="rect">
            <a:avLst/>
          </a:prstGeom>
        </p:spPr>
      </p:pic>
    </p:spTree>
    <p:extLst>
      <p:ext uri="{BB962C8B-B14F-4D97-AF65-F5344CB8AC3E}">
        <p14:creationId xmlns:p14="http://schemas.microsoft.com/office/powerpoint/2010/main" val="415151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67D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23560"/>
            <a:ext cx="9144000" cy="1234440"/>
          </a:xfrm>
          <a:prstGeom prst="rect">
            <a:avLst/>
          </a:prstGeom>
        </p:spPr>
      </p:pic>
    </p:spTree>
    <p:extLst>
      <p:ext uri="{BB962C8B-B14F-4D97-AF65-F5344CB8AC3E}">
        <p14:creationId xmlns:p14="http://schemas.microsoft.com/office/powerpoint/2010/main" val="29951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67D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_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155424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9" name="Picture 8" descr="Footer_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6623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67D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Footer_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81773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90_Title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834C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userDrawn="1"/>
        </p:nvSpPr>
        <p:spPr>
          <a:xfrm>
            <a:off x="-1484280" y="1572988"/>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5176346" y="-1173923"/>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userDrawn="1"/>
        </p:nvSpPr>
        <p:spPr>
          <a:xfrm>
            <a:off x="7024415" y="4081250"/>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Title_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916" y="411845"/>
            <a:ext cx="7041584" cy="4755356"/>
          </a:xfrm>
          <a:prstGeom prst="rect">
            <a:avLst/>
          </a:prstGeom>
        </p:spPr>
      </p:pic>
    </p:spTree>
    <p:extLst>
      <p:ext uri="{BB962C8B-B14F-4D97-AF65-F5344CB8AC3E}">
        <p14:creationId xmlns:p14="http://schemas.microsoft.com/office/powerpoint/2010/main" val="320079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91_Title Slide">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834C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userDrawn="1"/>
        </p:nvSpPr>
        <p:spPr>
          <a:xfrm>
            <a:off x="-2454298" y="-1084512"/>
            <a:ext cx="7942512" cy="7942512"/>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5257988" y="-2126423"/>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userDrawn="1"/>
        </p:nvSpPr>
        <p:spPr>
          <a:xfrm>
            <a:off x="5687786" y="2744621"/>
            <a:ext cx="5987729" cy="5987729"/>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722313" y="3982349"/>
            <a:ext cx="7772400" cy="1429138"/>
          </a:xfrm>
        </p:spPr>
        <p:txBody>
          <a:bodyPr anchor="t"/>
          <a:lstStyle>
            <a:lvl1pPr algn="ctr">
              <a:defRPr sz="4000" b="1" cap="all">
                <a:solidFill>
                  <a:schemeClr val="bg1"/>
                </a:solidFill>
              </a:defRPr>
            </a:lvl1pPr>
          </a:lstStyle>
          <a:p>
            <a:r>
              <a:rPr lang="en-US" dirty="0" smtClean="0"/>
              <a:t>Click to edit Master title style</a:t>
            </a:r>
            <a:endParaRPr lang="en-US" dirty="0"/>
          </a:p>
        </p:txBody>
      </p:sp>
      <p:sp>
        <p:nvSpPr>
          <p:cNvPr id="12" name="Text Placeholder 2"/>
          <p:cNvSpPr>
            <a:spLocks noGrp="1"/>
          </p:cNvSpPr>
          <p:nvPr>
            <p:ph type="body" idx="1"/>
          </p:nvPr>
        </p:nvSpPr>
        <p:spPr>
          <a:xfrm>
            <a:off x="722313" y="5411488"/>
            <a:ext cx="7772400" cy="475862"/>
          </a:xfrm>
        </p:spPr>
        <p:txBody>
          <a:bodyPr anchor="b"/>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3" name="Picture 12" descr="Title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53" y="451689"/>
            <a:ext cx="5505239" cy="2523996"/>
          </a:xfrm>
          <a:prstGeom prst="rect">
            <a:avLst/>
          </a:prstGeom>
        </p:spPr>
      </p:pic>
      <p:pic>
        <p:nvPicPr>
          <p:cNvPr id="14" name="Picture 13" descr="Footer_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301921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834C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9" name="Picture 8" descr="start he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99432"/>
            <a:ext cx="9144000" cy="2258568"/>
          </a:xfrm>
          <a:prstGeom prst="rect">
            <a:avLst/>
          </a:prstGeom>
        </p:spPr>
      </p:pic>
    </p:spTree>
    <p:extLst>
      <p:ext uri="{BB962C8B-B14F-4D97-AF65-F5344CB8AC3E}">
        <p14:creationId xmlns:p14="http://schemas.microsoft.com/office/powerpoint/2010/main" val="128550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834C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23560"/>
            <a:ext cx="9144000" cy="1234440"/>
          </a:xfrm>
          <a:prstGeom prst="rect">
            <a:avLst/>
          </a:prstGeom>
        </p:spPr>
      </p:pic>
    </p:spTree>
    <p:extLst>
      <p:ext uri="{BB962C8B-B14F-4D97-AF65-F5344CB8AC3E}">
        <p14:creationId xmlns:p14="http://schemas.microsoft.com/office/powerpoint/2010/main" val="205332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834C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_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362242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834C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Footer_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199105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92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50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userDrawn="1"/>
        </p:nvSpPr>
        <p:spPr>
          <a:xfrm>
            <a:off x="-1484280" y="1572988"/>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5176346" y="-1173923"/>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userDrawn="1"/>
        </p:nvSpPr>
        <p:spPr>
          <a:xfrm>
            <a:off x="7024415" y="4081250"/>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Title_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916" y="411845"/>
            <a:ext cx="7041584" cy="4755356"/>
          </a:xfrm>
          <a:prstGeom prst="rect">
            <a:avLst/>
          </a:prstGeom>
        </p:spPr>
      </p:pic>
    </p:spTree>
    <p:extLst>
      <p:ext uri="{BB962C8B-B14F-4D97-AF65-F5344CB8AC3E}">
        <p14:creationId xmlns:p14="http://schemas.microsoft.com/office/powerpoint/2010/main" val="387457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93_Title Slid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rgbClr val="50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userDrawn="1"/>
        </p:nvSpPr>
        <p:spPr>
          <a:xfrm>
            <a:off x="-2454298" y="-1084512"/>
            <a:ext cx="7942512" cy="7942512"/>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5257988" y="-2126423"/>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userDrawn="1"/>
        </p:nvSpPr>
        <p:spPr>
          <a:xfrm>
            <a:off x="5687786" y="2744621"/>
            <a:ext cx="5987729" cy="5987729"/>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722313" y="3982349"/>
            <a:ext cx="7772400" cy="1429138"/>
          </a:xfrm>
        </p:spPr>
        <p:txBody>
          <a:bodyPr anchor="t"/>
          <a:lstStyle>
            <a:lvl1pPr algn="ctr">
              <a:defRPr sz="4000" b="1" cap="all">
                <a:solidFill>
                  <a:schemeClr val="bg1"/>
                </a:solidFill>
              </a:defRPr>
            </a:lvl1pPr>
          </a:lstStyle>
          <a:p>
            <a:r>
              <a:rPr lang="en-US" dirty="0" smtClean="0"/>
              <a:t>Click to edit Master title style</a:t>
            </a:r>
            <a:endParaRPr lang="en-US" dirty="0"/>
          </a:p>
        </p:txBody>
      </p:sp>
      <p:sp>
        <p:nvSpPr>
          <p:cNvPr id="12" name="Text Placeholder 2"/>
          <p:cNvSpPr>
            <a:spLocks noGrp="1"/>
          </p:cNvSpPr>
          <p:nvPr>
            <p:ph type="body" idx="1"/>
          </p:nvPr>
        </p:nvSpPr>
        <p:spPr>
          <a:xfrm>
            <a:off x="722313" y="5411488"/>
            <a:ext cx="7772400" cy="475862"/>
          </a:xfrm>
        </p:spPr>
        <p:txBody>
          <a:bodyPr anchor="b"/>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3" name="Picture 12" descr="Title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53" y="451689"/>
            <a:ext cx="5505239" cy="2523996"/>
          </a:xfrm>
          <a:prstGeom prst="rect">
            <a:avLst/>
          </a:prstGeom>
        </p:spPr>
      </p:pic>
      <p:pic>
        <p:nvPicPr>
          <p:cNvPr id="14" name="Picture 13" descr="Footer_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156682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50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9" name="Picture 8" descr="start he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99432"/>
            <a:ext cx="9144000" cy="2258568"/>
          </a:xfrm>
          <a:prstGeom prst="rect">
            <a:avLst/>
          </a:prstGeom>
        </p:spPr>
      </p:pic>
    </p:spTree>
    <p:extLst>
      <p:ext uri="{BB962C8B-B14F-4D97-AF65-F5344CB8AC3E}">
        <p14:creationId xmlns:p14="http://schemas.microsoft.com/office/powerpoint/2010/main" val="356062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0" name="Picture 9" descr="Footer_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330115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50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23560"/>
            <a:ext cx="9144000" cy="1234440"/>
          </a:xfrm>
          <a:prstGeom prst="rect">
            <a:avLst/>
          </a:prstGeom>
        </p:spPr>
      </p:pic>
    </p:spTree>
    <p:extLst>
      <p:ext uri="{BB962C8B-B14F-4D97-AF65-F5344CB8AC3E}">
        <p14:creationId xmlns:p14="http://schemas.microsoft.com/office/powerpoint/2010/main" val="6331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50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_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354200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50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Footer_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65308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94_Title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B6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userDrawn="1"/>
        </p:nvSpPr>
        <p:spPr>
          <a:xfrm>
            <a:off x="-1484280" y="1572988"/>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5176346" y="-1173923"/>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userDrawn="1"/>
        </p:nvSpPr>
        <p:spPr>
          <a:xfrm>
            <a:off x="7024415" y="4081250"/>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Title_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916" y="411845"/>
            <a:ext cx="7041584" cy="4755356"/>
          </a:xfrm>
          <a:prstGeom prst="rect">
            <a:avLst/>
          </a:prstGeom>
        </p:spPr>
      </p:pic>
    </p:spTree>
    <p:extLst>
      <p:ext uri="{BB962C8B-B14F-4D97-AF65-F5344CB8AC3E}">
        <p14:creationId xmlns:p14="http://schemas.microsoft.com/office/powerpoint/2010/main" val="17231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95_Title Slide">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FFB6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userDrawn="1"/>
        </p:nvSpPr>
        <p:spPr>
          <a:xfrm>
            <a:off x="-2454298" y="-1084512"/>
            <a:ext cx="7942512" cy="7942512"/>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5257988" y="-2126423"/>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userDrawn="1"/>
        </p:nvSpPr>
        <p:spPr>
          <a:xfrm>
            <a:off x="5687786" y="2744621"/>
            <a:ext cx="5987729" cy="5987729"/>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722313" y="3982349"/>
            <a:ext cx="7772400" cy="1429138"/>
          </a:xfrm>
        </p:spPr>
        <p:txBody>
          <a:bodyPr anchor="t"/>
          <a:lstStyle>
            <a:lvl1pPr algn="ctr">
              <a:defRPr sz="4000" b="1" cap="all">
                <a:solidFill>
                  <a:schemeClr val="bg1"/>
                </a:solidFill>
              </a:defRPr>
            </a:lvl1pPr>
          </a:lstStyle>
          <a:p>
            <a:r>
              <a:rPr lang="en-US" dirty="0" smtClean="0"/>
              <a:t>Click to edit Master title style</a:t>
            </a:r>
            <a:endParaRPr lang="en-US" dirty="0"/>
          </a:p>
        </p:txBody>
      </p:sp>
      <p:sp>
        <p:nvSpPr>
          <p:cNvPr id="12" name="Text Placeholder 2"/>
          <p:cNvSpPr>
            <a:spLocks noGrp="1"/>
          </p:cNvSpPr>
          <p:nvPr>
            <p:ph type="body" idx="1"/>
          </p:nvPr>
        </p:nvSpPr>
        <p:spPr>
          <a:xfrm>
            <a:off x="722313" y="5411488"/>
            <a:ext cx="7772400" cy="475862"/>
          </a:xfrm>
        </p:spPr>
        <p:txBody>
          <a:bodyPr anchor="b"/>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3" name="Picture 12" descr="Title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53" y="451689"/>
            <a:ext cx="5505239" cy="2523996"/>
          </a:xfrm>
          <a:prstGeom prst="rect">
            <a:avLst/>
          </a:prstGeom>
        </p:spPr>
      </p:pic>
      <p:pic>
        <p:nvPicPr>
          <p:cNvPr id="14" name="Picture 13" descr="Footer_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212597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FB6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9" name="Picture 8" descr="start he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99432"/>
            <a:ext cx="9144000" cy="2258568"/>
          </a:xfrm>
          <a:prstGeom prst="rect">
            <a:avLst/>
          </a:prstGeom>
        </p:spPr>
      </p:pic>
    </p:spTree>
    <p:extLst>
      <p:ext uri="{BB962C8B-B14F-4D97-AF65-F5344CB8AC3E}">
        <p14:creationId xmlns:p14="http://schemas.microsoft.com/office/powerpoint/2010/main" val="161926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FB6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23560"/>
            <a:ext cx="9144000" cy="1234440"/>
          </a:xfrm>
          <a:prstGeom prst="rect">
            <a:avLst/>
          </a:prstGeom>
        </p:spPr>
      </p:pic>
    </p:spTree>
    <p:extLst>
      <p:ext uri="{BB962C8B-B14F-4D97-AF65-F5344CB8AC3E}">
        <p14:creationId xmlns:p14="http://schemas.microsoft.com/office/powerpoint/2010/main" val="397634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FB6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_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274887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FB6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Footer_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162383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96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userDrawn="1"/>
        </p:nvSpPr>
        <p:spPr>
          <a:xfrm>
            <a:off x="-1484280" y="1572988"/>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5176346" y="-1173923"/>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userDrawn="1"/>
        </p:nvSpPr>
        <p:spPr>
          <a:xfrm>
            <a:off x="7024415" y="4081250"/>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Title_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916" y="411845"/>
            <a:ext cx="7041584" cy="4755356"/>
          </a:xfrm>
          <a:prstGeom prst="rect">
            <a:avLst/>
          </a:prstGeom>
        </p:spPr>
      </p:pic>
    </p:spTree>
    <p:extLst>
      <p:ext uri="{BB962C8B-B14F-4D97-AF65-F5344CB8AC3E}">
        <p14:creationId xmlns:p14="http://schemas.microsoft.com/office/powerpoint/2010/main" val="169587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pic>
        <p:nvPicPr>
          <p:cNvPr id="3" name="Picture 2" descr="Blank_PQ.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title"/>
          </p:nvPr>
        </p:nvSpPr>
        <p:spPr>
          <a:xfrm>
            <a:off x="722313" y="695912"/>
            <a:ext cx="7772400" cy="2193726"/>
          </a:xfrm>
        </p:spPr>
        <p:txBody>
          <a:bodyPr anchor="t"/>
          <a:lstStyle>
            <a:lvl1pPr algn="l">
              <a:defRPr sz="4000" b="1" cap="all">
                <a:solidFill>
                  <a:schemeClr val="accent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38228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97_Title Slid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userDrawn="1"/>
        </p:nvSpPr>
        <p:spPr>
          <a:xfrm>
            <a:off x="-2454298" y="-1084512"/>
            <a:ext cx="7942512" cy="7942512"/>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5257988" y="-2126423"/>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userDrawn="1"/>
        </p:nvSpPr>
        <p:spPr>
          <a:xfrm>
            <a:off x="5687786" y="2744621"/>
            <a:ext cx="5987729" cy="5987729"/>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722313" y="3982349"/>
            <a:ext cx="7772400" cy="1429138"/>
          </a:xfrm>
        </p:spPr>
        <p:txBody>
          <a:bodyPr anchor="t"/>
          <a:lstStyle>
            <a:lvl1pPr algn="ctr">
              <a:defRPr sz="4000" b="1" cap="all">
                <a:solidFill>
                  <a:schemeClr val="bg1"/>
                </a:solidFill>
              </a:defRPr>
            </a:lvl1pPr>
          </a:lstStyle>
          <a:p>
            <a:r>
              <a:rPr lang="en-US" dirty="0" smtClean="0"/>
              <a:t>Click to edit Master title style</a:t>
            </a:r>
            <a:endParaRPr lang="en-US" dirty="0"/>
          </a:p>
        </p:txBody>
      </p:sp>
      <p:sp>
        <p:nvSpPr>
          <p:cNvPr id="12" name="Text Placeholder 2"/>
          <p:cNvSpPr>
            <a:spLocks noGrp="1"/>
          </p:cNvSpPr>
          <p:nvPr>
            <p:ph type="body" idx="1"/>
          </p:nvPr>
        </p:nvSpPr>
        <p:spPr>
          <a:xfrm>
            <a:off x="722313" y="5411488"/>
            <a:ext cx="7772400" cy="475862"/>
          </a:xfrm>
        </p:spPr>
        <p:txBody>
          <a:bodyPr anchor="b"/>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3" name="Picture 12" descr="Title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53" y="451689"/>
            <a:ext cx="5505239" cy="2523996"/>
          </a:xfrm>
          <a:prstGeom prst="rect">
            <a:avLst/>
          </a:prstGeom>
        </p:spPr>
      </p:pic>
      <p:pic>
        <p:nvPicPr>
          <p:cNvPr id="14" name="Picture 13" descr="Footer_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205140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9" name="Picture 8" descr="start he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99432"/>
            <a:ext cx="9144000" cy="2258568"/>
          </a:xfrm>
          <a:prstGeom prst="rect">
            <a:avLst/>
          </a:prstGeom>
        </p:spPr>
      </p:pic>
    </p:spTree>
    <p:extLst>
      <p:ext uri="{BB962C8B-B14F-4D97-AF65-F5344CB8AC3E}">
        <p14:creationId xmlns:p14="http://schemas.microsoft.com/office/powerpoint/2010/main" val="217048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23560"/>
            <a:ext cx="9144000" cy="1234440"/>
          </a:xfrm>
          <a:prstGeom prst="rect">
            <a:avLst/>
          </a:prstGeom>
        </p:spPr>
      </p:pic>
    </p:spTree>
    <p:extLst>
      <p:ext uri="{BB962C8B-B14F-4D97-AF65-F5344CB8AC3E}">
        <p14:creationId xmlns:p14="http://schemas.microsoft.com/office/powerpoint/2010/main" val="350379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_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427689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Footer_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114319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98_Title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A63F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userDrawn="1"/>
        </p:nvSpPr>
        <p:spPr>
          <a:xfrm>
            <a:off x="-1484280" y="1572988"/>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5176346" y="-1173923"/>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userDrawn="1"/>
        </p:nvSpPr>
        <p:spPr>
          <a:xfrm>
            <a:off x="7024415" y="4081250"/>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Title_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916" y="411845"/>
            <a:ext cx="7041584" cy="4755356"/>
          </a:xfrm>
          <a:prstGeom prst="rect">
            <a:avLst/>
          </a:prstGeom>
        </p:spPr>
      </p:pic>
    </p:spTree>
    <p:extLst>
      <p:ext uri="{BB962C8B-B14F-4D97-AF65-F5344CB8AC3E}">
        <p14:creationId xmlns:p14="http://schemas.microsoft.com/office/powerpoint/2010/main" val="41793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99_Title Slide">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A63F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userDrawn="1"/>
        </p:nvSpPr>
        <p:spPr>
          <a:xfrm>
            <a:off x="-2454298" y="-1084512"/>
            <a:ext cx="7942512" cy="7942512"/>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5257988" y="-2126423"/>
            <a:ext cx="4651100" cy="465110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userDrawn="1"/>
        </p:nvSpPr>
        <p:spPr>
          <a:xfrm>
            <a:off x="5687786" y="2744621"/>
            <a:ext cx="5987729" cy="5987729"/>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722313" y="3982349"/>
            <a:ext cx="7772400" cy="1429138"/>
          </a:xfrm>
        </p:spPr>
        <p:txBody>
          <a:bodyPr anchor="t"/>
          <a:lstStyle>
            <a:lvl1pPr algn="ctr">
              <a:defRPr sz="4000" b="1" cap="all">
                <a:solidFill>
                  <a:schemeClr val="bg1"/>
                </a:solidFill>
              </a:defRPr>
            </a:lvl1pPr>
          </a:lstStyle>
          <a:p>
            <a:r>
              <a:rPr lang="en-US" dirty="0" smtClean="0"/>
              <a:t>Click to edit Master title style</a:t>
            </a:r>
            <a:endParaRPr lang="en-US" dirty="0"/>
          </a:p>
        </p:txBody>
      </p:sp>
      <p:sp>
        <p:nvSpPr>
          <p:cNvPr id="12" name="Text Placeholder 2"/>
          <p:cNvSpPr>
            <a:spLocks noGrp="1"/>
          </p:cNvSpPr>
          <p:nvPr>
            <p:ph type="body" idx="1"/>
          </p:nvPr>
        </p:nvSpPr>
        <p:spPr>
          <a:xfrm>
            <a:off x="722313" y="5411488"/>
            <a:ext cx="7772400" cy="475862"/>
          </a:xfrm>
        </p:spPr>
        <p:txBody>
          <a:bodyPr anchor="b"/>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3" name="Picture 12" descr="Title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53" y="451689"/>
            <a:ext cx="5505239" cy="2523996"/>
          </a:xfrm>
          <a:prstGeom prst="rect">
            <a:avLst/>
          </a:prstGeom>
        </p:spPr>
      </p:pic>
      <p:pic>
        <p:nvPicPr>
          <p:cNvPr id="14" name="Picture 13" descr="Footer_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366329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63F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9" name="Picture 8" descr="start he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99432"/>
            <a:ext cx="9144000" cy="2258568"/>
          </a:xfrm>
          <a:prstGeom prst="rect">
            <a:avLst/>
          </a:prstGeom>
        </p:spPr>
      </p:pic>
    </p:spTree>
    <p:extLst>
      <p:ext uri="{BB962C8B-B14F-4D97-AF65-F5344CB8AC3E}">
        <p14:creationId xmlns:p14="http://schemas.microsoft.com/office/powerpoint/2010/main" val="65703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63F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23560"/>
            <a:ext cx="9144000" cy="1234440"/>
          </a:xfrm>
          <a:prstGeom prst="rect">
            <a:avLst/>
          </a:prstGeom>
        </p:spPr>
      </p:pic>
    </p:spTree>
    <p:extLst>
      <p:ext uri="{BB962C8B-B14F-4D97-AF65-F5344CB8AC3E}">
        <p14:creationId xmlns:p14="http://schemas.microsoft.com/office/powerpoint/2010/main" val="301031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63F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695912"/>
            <a:ext cx="7772400" cy="2193726"/>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896604"/>
            <a:ext cx="7772400" cy="75509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Oval 5"/>
          <p:cNvSpPr/>
          <p:nvPr userDrawn="1"/>
        </p:nvSpPr>
        <p:spPr>
          <a:xfrm>
            <a:off x="5402789" y="2680370"/>
            <a:ext cx="4151860" cy="4151860"/>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userDrawn="1"/>
        </p:nvSpPr>
        <p:spPr>
          <a:xfrm>
            <a:off x="-1545590" y="-2333357"/>
            <a:ext cx="7440144" cy="7440144"/>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userDrawn="1"/>
        </p:nvSpPr>
        <p:spPr>
          <a:xfrm>
            <a:off x="6113517" y="-1147648"/>
            <a:ext cx="3565031" cy="3565031"/>
          </a:xfrm>
          <a:prstGeom prst="ellips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_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spTree>
    <p:extLst>
      <p:ext uri="{BB962C8B-B14F-4D97-AF65-F5344CB8AC3E}">
        <p14:creationId xmlns:p14="http://schemas.microsoft.com/office/powerpoint/2010/main" val="298871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102" Type="http://schemas.openxmlformats.org/officeDocument/2006/relationships/slideLayout" Target="../slideLayouts/slideLayout102.xml"/><Relationship Id="rId110"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710155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6138"/>
            <a:ext cx="8229600" cy="483002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3"/>
          <p:cNvSpPr>
            <a:spLocks noGrp="1"/>
          </p:cNvSpPr>
          <p:nvPr>
            <p:ph type="dt" sz="half" idx="2"/>
          </p:nvPr>
        </p:nvSpPr>
        <p:spPr>
          <a:xfrm>
            <a:off x="144064" y="6592424"/>
            <a:ext cx="2133600" cy="256822"/>
          </a:xfrm>
          <a:prstGeom prst="rect">
            <a:avLst/>
          </a:prstGeom>
        </p:spPr>
        <p:txBody>
          <a:bodyPr/>
          <a:lstStyle>
            <a:lvl1pPr>
              <a:defRPr sz="900">
                <a:solidFill>
                  <a:schemeClr val="tx1"/>
                </a:solidFill>
              </a:defRPr>
            </a:lvl1pPr>
          </a:lstStyle>
          <a:p>
            <a:fld id="{F96874C0-3CF2-6A4F-9538-38078D6674CF}" type="datetime1">
              <a:rPr lang="en-US" smtClean="0"/>
              <a:pPr/>
              <a:t>10/28/2014</a:t>
            </a:fld>
            <a:endParaRPr lang="en-US" dirty="0"/>
          </a:p>
        </p:txBody>
      </p:sp>
      <p:sp>
        <p:nvSpPr>
          <p:cNvPr id="12" name="Footer Placeholder 4"/>
          <p:cNvSpPr>
            <a:spLocks noGrp="1"/>
          </p:cNvSpPr>
          <p:nvPr>
            <p:ph type="ftr" sz="quarter" idx="3"/>
          </p:nvPr>
        </p:nvSpPr>
        <p:spPr>
          <a:xfrm>
            <a:off x="2348519" y="6592424"/>
            <a:ext cx="4453486" cy="256822"/>
          </a:xfrm>
          <a:prstGeom prst="rect">
            <a:avLst/>
          </a:prstGeom>
        </p:spPr>
        <p:txBody>
          <a:bodyPr/>
          <a:lstStyle>
            <a:lvl1pPr algn="ctr">
              <a:defRPr sz="900">
                <a:solidFill>
                  <a:schemeClr val="tx1"/>
                </a:solidFill>
              </a:defRPr>
            </a:lvl1pPr>
          </a:lstStyle>
          <a:p>
            <a:endParaRPr lang="en-US" dirty="0"/>
          </a:p>
        </p:txBody>
      </p:sp>
      <p:sp>
        <p:nvSpPr>
          <p:cNvPr id="13" name="Slide Number Placeholder 5"/>
          <p:cNvSpPr>
            <a:spLocks noGrp="1"/>
          </p:cNvSpPr>
          <p:nvPr>
            <p:ph type="sldNum" sz="quarter" idx="4"/>
          </p:nvPr>
        </p:nvSpPr>
        <p:spPr>
          <a:xfrm>
            <a:off x="6866335" y="6592424"/>
            <a:ext cx="2133600" cy="256822"/>
          </a:xfrm>
          <a:prstGeom prst="rect">
            <a:avLst/>
          </a:prstGeom>
        </p:spPr>
        <p:txBody>
          <a:bodyPr/>
          <a:lstStyle>
            <a:lvl1pPr algn="r">
              <a:defRPr sz="900">
                <a:solidFill>
                  <a:schemeClr val="tx1"/>
                </a:solidFill>
              </a:defRPr>
            </a:lvl1pPr>
          </a:lstStyle>
          <a:p>
            <a:fld id="{FD79F44C-B0A7-3A42-A98F-236C7051F6BB}" type="slidenum">
              <a:rPr lang="en-US" smtClean="0"/>
              <a:pPr/>
              <a:t>‹#›</a:t>
            </a:fld>
            <a:endParaRPr lang="en-US" dirty="0"/>
          </a:p>
        </p:txBody>
      </p:sp>
    </p:spTree>
    <p:extLst>
      <p:ext uri="{BB962C8B-B14F-4D97-AF65-F5344CB8AC3E}">
        <p14:creationId xmlns:p14="http://schemas.microsoft.com/office/powerpoint/2010/main" val="31512629"/>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732" r:id="rId3"/>
    <p:sldLayoutId id="2147483733" r:id="rId4"/>
    <p:sldLayoutId id="2147483665" r:id="rId5"/>
    <p:sldLayoutId id="2147483669" r:id="rId6"/>
    <p:sldLayoutId id="2147483684" r:id="rId7"/>
    <p:sldLayoutId id="2147483689" r:id="rId8"/>
    <p:sldLayoutId id="2147483692" r:id="rId9"/>
    <p:sldLayoutId id="2147483693" r:id="rId10"/>
    <p:sldLayoutId id="2147483734" r:id="rId11"/>
    <p:sldLayoutId id="2147483735" r:id="rId12"/>
    <p:sldLayoutId id="2147483675" r:id="rId13"/>
    <p:sldLayoutId id="2147483687" r:id="rId14"/>
    <p:sldLayoutId id="2147483676" r:id="rId15"/>
    <p:sldLayoutId id="2147483677" r:id="rId16"/>
    <p:sldLayoutId id="2147483736" r:id="rId17"/>
    <p:sldLayoutId id="2147483737" r:id="rId18"/>
    <p:sldLayoutId id="2147483661" r:id="rId19"/>
    <p:sldLayoutId id="2147483670" r:id="rId20"/>
    <p:sldLayoutId id="2147483680" r:id="rId21"/>
    <p:sldLayoutId id="2147483686" r:id="rId22"/>
    <p:sldLayoutId id="2147483738" r:id="rId23"/>
    <p:sldLayoutId id="2147483739" r:id="rId24"/>
    <p:sldLayoutId id="2147483694" r:id="rId25"/>
    <p:sldLayoutId id="2147483695" r:id="rId26"/>
    <p:sldLayoutId id="2147483696" r:id="rId27"/>
    <p:sldLayoutId id="2147483697" r:id="rId28"/>
    <p:sldLayoutId id="2147483740" r:id="rId29"/>
    <p:sldLayoutId id="2147483741" r:id="rId30"/>
    <p:sldLayoutId id="2147483698" r:id="rId31"/>
    <p:sldLayoutId id="2147483699" r:id="rId32"/>
    <p:sldLayoutId id="2147483700" r:id="rId33"/>
    <p:sldLayoutId id="2147483701" r:id="rId34"/>
    <p:sldLayoutId id="2147483742" r:id="rId35"/>
    <p:sldLayoutId id="2147483743" r:id="rId36"/>
    <p:sldLayoutId id="2147483662" r:id="rId37"/>
    <p:sldLayoutId id="2147483671" r:id="rId38"/>
    <p:sldLayoutId id="2147483679" r:id="rId39"/>
    <p:sldLayoutId id="2147483685" r:id="rId40"/>
    <p:sldLayoutId id="2147483744" r:id="rId41"/>
    <p:sldLayoutId id="2147483745" r:id="rId42"/>
    <p:sldLayoutId id="2147483702" r:id="rId43"/>
    <p:sldLayoutId id="2147483703" r:id="rId44"/>
    <p:sldLayoutId id="2147483704" r:id="rId45"/>
    <p:sldLayoutId id="2147483705" r:id="rId46"/>
    <p:sldLayoutId id="2147483746" r:id="rId47"/>
    <p:sldLayoutId id="2147483747" r:id="rId48"/>
    <p:sldLayoutId id="2147483664" r:id="rId49"/>
    <p:sldLayoutId id="2147483673" r:id="rId50"/>
    <p:sldLayoutId id="2147483681" r:id="rId51"/>
    <p:sldLayoutId id="2147483688" r:id="rId52"/>
    <p:sldLayoutId id="2147483748" r:id="rId53"/>
    <p:sldLayoutId id="2147483749" r:id="rId54"/>
    <p:sldLayoutId id="2147483706" r:id="rId55"/>
    <p:sldLayoutId id="2147483707" r:id="rId56"/>
    <p:sldLayoutId id="2147483708" r:id="rId57"/>
    <p:sldLayoutId id="2147483709" r:id="rId58"/>
    <p:sldLayoutId id="2147483750" r:id="rId59"/>
    <p:sldLayoutId id="2147483751" r:id="rId60"/>
    <p:sldLayoutId id="2147483663" r:id="rId61"/>
    <p:sldLayoutId id="2147483672" r:id="rId62"/>
    <p:sldLayoutId id="2147483683" r:id="rId63"/>
    <p:sldLayoutId id="2147483691" r:id="rId64"/>
    <p:sldLayoutId id="2147483752" r:id="rId65"/>
    <p:sldLayoutId id="2147483753" r:id="rId66"/>
    <p:sldLayoutId id="2147483718" r:id="rId67"/>
    <p:sldLayoutId id="2147483719" r:id="rId68"/>
    <p:sldLayoutId id="2147483720" r:id="rId69"/>
    <p:sldLayoutId id="2147483721" r:id="rId70"/>
    <p:sldLayoutId id="2147483754" r:id="rId71"/>
    <p:sldLayoutId id="2147483755" r:id="rId72"/>
    <p:sldLayoutId id="2147483722" r:id="rId73"/>
    <p:sldLayoutId id="2147483723" r:id="rId74"/>
    <p:sldLayoutId id="2147483724" r:id="rId75"/>
    <p:sldLayoutId id="2147483725" r:id="rId76"/>
    <p:sldLayoutId id="2147483756" r:id="rId77"/>
    <p:sldLayoutId id="2147483757" r:id="rId78"/>
    <p:sldLayoutId id="2147483726" r:id="rId79"/>
    <p:sldLayoutId id="2147483727" r:id="rId80"/>
    <p:sldLayoutId id="2147483728" r:id="rId81"/>
    <p:sldLayoutId id="2147483729" r:id="rId82"/>
    <p:sldLayoutId id="2147483758" r:id="rId83"/>
    <p:sldLayoutId id="2147483759" r:id="rId84"/>
    <p:sldLayoutId id="2147483660" r:id="rId85"/>
    <p:sldLayoutId id="2147483667" r:id="rId86"/>
    <p:sldLayoutId id="2147483682" r:id="rId87"/>
    <p:sldLayoutId id="2147483690" r:id="rId88"/>
    <p:sldLayoutId id="2147483760" r:id="rId89"/>
    <p:sldLayoutId id="2147483761" r:id="rId90"/>
    <p:sldLayoutId id="2147483710" r:id="rId91"/>
    <p:sldLayoutId id="2147483711" r:id="rId92"/>
    <p:sldLayoutId id="2147483712" r:id="rId93"/>
    <p:sldLayoutId id="2147483713" r:id="rId94"/>
    <p:sldLayoutId id="2147483762" r:id="rId95"/>
    <p:sldLayoutId id="2147483763" r:id="rId96"/>
    <p:sldLayoutId id="2147483714" r:id="rId97"/>
    <p:sldLayoutId id="2147483715" r:id="rId98"/>
    <p:sldLayoutId id="2147483716" r:id="rId99"/>
    <p:sldLayoutId id="2147483717" r:id="rId100"/>
    <p:sldLayoutId id="2147483650" r:id="rId101"/>
    <p:sldLayoutId id="2147483730" r:id="rId102"/>
    <p:sldLayoutId id="2147483731" r:id="rId103"/>
    <p:sldLayoutId id="2147483674" r:id="rId104"/>
    <p:sldLayoutId id="2147483652" r:id="rId105"/>
    <p:sldLayoutId id="2147483666" r:id="rId106"/>
    <p:sldLayoutId id="2147483654" r:id="rId107"/>
    <p:sldLayoutId id="2147483657" r:id="rId108"/>
    <p:sldLayoutId id="2147483764" r:id="rId10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457200" rtl="0" eaLnBrk="1" latinLnBrk="0" hangingPunct="1">
        <a:spcBef>
          <a:spcPct val="0"/>
        </a:spcBef>
        <a:buNone/>
        <a:defRPr sz="2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9.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Layout" Target="../slideLayouts/slideLayout101.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1.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1.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1.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1.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1.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01.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1.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01.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01.xml"/></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1.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01.xml"/><Relationship Id="rId5" Type="http://schemas.openxmlformats.org/officeDocument/2006/relationships/image" Target="../media/image58.png"/><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01.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0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6.png"/><Relationship Id="rId1" Type="http://schemas.openxmlformats.org/officeDocument/2006/relationships/slideLayout" Target="../slideLayouts/slideLayout10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2"/>
          <p:cNvSpPr>
            <a:spLocks noGrp="1"/>
          </p:cNvSpPr>
          <p:nvPr>
            <p:ph type="ctrTitle"/>
          </p:nvPr>
        </p:nvSpPr>
        <p:spPr>
          <a:xfrm>
            <a:off x="685800" y="3365205"/>
            <a:ext cx="7772400" cy="1066800"/>
          </a:xfrm>
        </p:spPr>
        <p:txBody>
          <a:bodyPr>
            <a:normAutofit fontScale="90000"/>
          </a:bodyPr>
          <a:lstStyle/>
          <a:p>
            <a:r>
              <a:rPr lang="ru-RU" dirty="0"/>
              <a:t>Почему  ресурс </a:t>
            </a:r>
            <a:r>
              <a:rPr lang="ru-RU" b="1" dirty="0"/>
              <a:t>Ebrary  </a:t>
            </a:r>
            <a:r>
              <a:rPr lang="ru-RU" b="1" dirty="0" err="1"/>
              <a:t>Academic</a:t>
            </a:r>
            <a:r>
              <a:rPr lang="ru-RU" b="1" dirty="0"/>
              <a:t> </a:t>
            </a:r>
            <a:r>
              <a:rPr lang="ru-RU" b="1" dirty="0" err="1"/>
              <a:t>Complete</a:t>
            </a:r>
            <a:r>
              <a:rPr lang="ru-RU" dirty="0"/>
              <a:t>  необходим  каждому  университету:  электронные книги для высшего образования </a:t>
            </a:r>
            <a:endParaRPr lang="ru-RU" altLang="en-US" dirty="0" smtClean="0">
              <a:ea typeface="ＭＳ Ｐゴシック" pitchFamily="34" charset="-128"/>
            </a:endParaRPr>
          </a:p>
        </p:txBody>
      </p:sp>
    </p:spTree>
    <p:extLst>
      <p:ext uri="{BB962C8B-B14F-4D97-AF65-F5344CB8AC3E}">
        <p14:creationId xmlns:p14="http://schemas.microsoft.com/office/powerpoint/2010/main" val="1268901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p:txBody>
          <a:bodyPr/>
          <a:lstStyle/>
          <a:p>
            <a:endParaRPr lang="ru-RU" altLang="en-US" smtClean="0">
              <a:ea typeface="ＭＳ Ｐゴシック" pitchFamily="34" charset="-128"/>
            </a:endParaRPr>
          </a:p>
        </p:txBody>
      </p:sp>
      <p:pic>
        <p:nvPicPr>
          <p:cNvPr id="409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extLst>
      <p:ext uri="{BB962C8B-B14F-4D97-AF65-F5344CB8AC3E}">
        <p14:creationId xmlns:p14="http://schemas.microsoft.com/office/powerpoint/2010/main" val="375223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endParaRPr lang="ru-RU" altLang="en-US" smtClean="0">
              <a:ea typeface="ＭＳ Ｐゴシック" pitchFamily="34" charset="-128"/>
            </a:endParaRPr>
          </a:p>
        </p:txBody>
      </p:sp>
      <p:pic>
        <p:nvPicPr>
          <p:cNvPr id="512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5" name="Rectangle 4"/>
          <p:cNvSpPr>
            <a:spLocks noChangeArrowheads="1"/>
          </p:cNvSpPr>
          <p:nvPr/>
        </p:nvSpPr>
        <p:spPr bwMode="auto">
          <a:xfrm flipH="1">
            <a:off x="2895600" y="2057400"/>
            <a:ext cx="3276600" cy="2971800"/>
          </a:xfrm>
          <a:prstGeom prst="rect">
            <a:avLst/>
          </a:prstGeom>
          <a:solidFill>
            <a:schemeClr val="accent1">
              <a:alpha val="0"/>
            </a:schemeClr>
          </a:solidFill>
          <a:ln w="2857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
        <p:nvSpPr>
          <p:cNvPr id="7" name="AutoShape 7"/>
          <p:cNvSpPr>
            <a:spLocks noChangeArrowheads="1"/>
          </p:cNvSpPr>
          <p:nvPr/>
        </p:nvSpPr>
        <p:spPr bwMode="auto">
          <a:xfrm flipH="1">
            <a:off x="3124200" y="2590800"/>
            <a:ext cx="358775" cy="720725"/>
          </a:xfrm>
          <a:prstGeom prst="upArrow">
            <a:avLst>
              <a:gd name="adj1" fmla="val 50000"/>
              <a:gd name="adj2" fmla="val 50110"/>
            </a:avLst>
          </a:prstGeom>
          <a:solidFill>
            <a:schemeClr val="accent1">
              <a:alpha val="78038"/>
            </a:schemeClr>
          </a:solidFill>
          <a:ln w="952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
        <p:nvSpPr>
          <p:cNvPr id="8" name="AutoShape 7"/>
          <p:cNvSpPr>
            <a:spLocks noChangeArrowheads="1"/>
          </p:cNvSpPr>
          <p:nvPr/>
        </p:nvSpPr>
        <p:spPr bwMode="auto">
          <a:xfrm flipH="1">
            <a:off x="1600200" y="990600"/>
            <a:ext cx="358775" cy="720725"/>
          </a:xfrm>
          <a:prstGeom prst="upArrow">
            <a:avLst>
              <a:gd name="adj1" fmla="val 50000"/>
              <a:gd name="adj2" fmla="val 50110"/>
            </a:avLst>
          </a:prstGeom>
          <a:solidFill>
            <a:schemeClr val="accent2">
              <a:alpha val="78038"/>
            </a:schemeClr>
          </a:solidFill>
          <a:ln w="952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Tree>
    <p:extLst>
      <p:ext uri="{BB962C8B-B14F-4D97-AF65-F5344CB8AC3E}">
        <p14:creationId xmlns:p14="http://schemas.microsoft.com/office/powerpoint/2010/main" val="89457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p:txBody>
          <a:bodyPr/>
          <a:lstStyle/>
          <a:p>
            <a:endParaRPr lang="ru-RU" altLang="en-US" smtClean="0">
              <a:ea typeface="ＭＳ Ｐゴシック" pitchFamily="34" charset="-128"/>
            </a:endParaRPr>
          </a:p>
        </p:txBody>
      </p:sp>
      <p:pic>
        <p:nvPicPr>
          <p:cNvPr id="614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7086600"/>
          </a:xfrm>
          <a:noFill/>
        </p:spPr>
      </p:pic>
      <p:sp>
        <p:nvSpPr>
          <p:cNvPr id="5" name="AutoShape 7"/>
          <p:cNvSpPr>
            <a:spLocks noChangeArrowheads="1"/>
          </p:cNvSpPr>
          <p:nvPr/>
        </p:nvSpPr>
        <p:spPr bwMode="auto">
          <a:xfrm flipH="1">
            <a:off x="3276600" y="2590800"/>
            <a:ext cx="358775" cy="720725"/>
          </a:xfrm>
          <a:prstGeom prst="upArrow">
            <a:avLst>
              <a:gd name="adj1" fmla="val 50000"/>
              <a:gd name="adj2" fmla="val 50110"/>
            </a:avLst>
          </a:prstGeom>
          <a:solidFill>
            <a:schemeClr val="accent1">
              <a:alpha val="78038"/>
            </a:schemeClr>
          </a:solidFill>
          <a:ln w="952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Tree>
    <p:extLst>
      <p:ext uri="{BB962C8B-B14F-4D97-AF65-F5344CB8AC3E}">
        <p14:creationId xmlns:p14="http://schemas.microsoft.com/office/powerpoint/2010/main" val="339665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lstStyle/>
          <a:p>
            <a:endParaRPr lang="ru-RU" altLang="en-US" smtClean="0">
              <a:ea typeface="ＭＳ Ｐゴシック" pitchFamily="34" charset="-128"/>
            </a:endParaRPr>
          </a:p>
        </p:txBody>
      </p:sp>
      <p:pic>
        <p:nvPicPr>
          <p:cNvPr id="717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6" name="Rectangle 4"/>
          <p:cNvSpPr>
            <a:spLocks noChangeArrowheads="1"/>
          </p:cNvSpPr>
          <p:nvPr/>
        </p:nvSpPr>
        <p:spPr bwMode="auto">
          <a:xfrm flipH="1">
            <a:off x="3886200" y="3276600"/>
            <a:ext cx="3581400" cy="3581400"/>
          </a:xfrm>
          <a:prstGeom prst="rect">
            <a:avLst/>
          </a:prstGeom>
          <a:solidFill>
            <a:schemeClr val="accent1">
              <a:alpha val="0"/>
            </a:schemeClr>
          </a:solidFill>
          <a:ln w="2857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
        <p:nvSpPr>
          <p:cNvPr id="7" name="AutoShape 7"/>
          <p:cNvSpPr>
            <a:spLocks noChangeArrowheads="1"/>
          </p:cNvSpPr>
          <p:nvPr/>
        </p:nvSpPr>
        <p:spPr bwMode="auto">
          <a:xfrm flipH="1">
            <a:off x="8534400" y="3200400"/>
            <a:ext cx="358775" cy="720725"/>
          </a:xfrm>
          <a:prstGeom prst="upArrow">
            <a:avLst>
              <a:gd name="adj1" fmla="val 50000"/>
              <a:gd name="adj2" fmla="val 50110"/>
            </a:avLst>
          </a:prstGeom>
          <a:solidFill>
            <a:schemeClr val="accent2">
              <a:alpha val="78038"/>
            </a:schemeClr>
          </a:solidFill>
          <a:ln w="952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Tree>
    <p:extLst>
      <p:ext uri="{BB962C8B-B14F-4D97-AF65-F5344CB8AC3E}">
        <p14:creationId xmlns:p14="http://schemas.microsoft.com/office/powerpoint/2010/main" val="120718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lstStyle/>
          <a:p>
            <a:endParaRPr lang="ru-RU" altLang="en-US" smtClean="0">
              <a:ea typeface="ＭＳ Ｐゴシック" pitchFamily="34" charset="-128"/>
            </a:endParaRPr>
          </a:p>
        </p:txBody>
      </p:sp>
      <p:pic>
        <p:nvPicPr>
          <p:cNvPr id="819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296400" cy="6858000"/>
          </a:xfrm>
          <a:noFill/>
        </p:spPr>
      </p:pic>
      <p:sp>
        <p:nvSpPr>
          <p:cNvPr id="7" name="AutoShape 7"/>
          <p:cNvSpPr>
            <a:spLocks noChangeArrowheads="1"/>
          </p:cNvSpPr>
          <p:nvPr/>
        </p:nvSpPr>
        <p:spPr bwMode="auto">
          <a:xfrm flipH="1">
            <a:off x="8077200" y="3657600"/>
            <a:ext cx="358775" cy="720725"/>
          </a:xfrm>
          <a:prstGeom prst="upArrow">
            <a:avLst>
              <a:gd name="adj1" fmla="val 50000"/>
              <a:gd name="adj2" fmla="val 50110"/>
            </a:avLst>
          </a:prstGeom>
          <a:solidFill>
            <a:schemeClr val="accent2">
              <a:alpha val="78038"/>
            </a:schemeClr>
          </a:solidFill>
          <a:ln w="952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Tree>
    <p:extLst>
      <p:ext uri="{BB962C8B-B14F-4D97-AF65-F5344CB8AC3E}">
        <p14:creationId xmlns:p14="http://schemas.microsoft.com/office/powerpoint/2010/main" val="3626781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endParaRPr lang="ru-RU" altLang="en-US" smtClean="0">
              <a:ea typeface="ＭＳ Ｐゴシック" pitchFamily="34" charset="-128"/>
            </a:endParaRPr>
          </a:p>
        </p:txBody>
      </p:sp>
      <p:pic>
        <p:nvPicPr>
          <p:cNvPr id="921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5" name="Rectangle 4"/>
          <p:cNvSpPr>
            <a:spLocks noChangeArrowheads="1"/>
          </p:cNvSpPr>
          <p:nvPr/>
        </p:nvSpPr>
        <p:spPr bwMode="auto">
          <a:xfrm flipH="1">
            <a:off x="3048000" y="1676400"/>
            <a:ext cx="2667000" cy="533400"/>
          </a:xfrm>
          <a:prstGeom prst="rect">
            <a:avLst/>
          </a:prstGeom>
          <a:solidFill>
            <a:schemeClr val="accent1">
              <a:alpha val="0"/>
            </a:schemeClr>
          </a:solidFill>
          <a:ln w="2857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
        <p:nvSpPr>
          <p:cNvPr id="6" name="Rectangle 4"/>
          <p:cNvSpPr>
            <a:spLocks noChangeArrowheads="1"/>
          </p:cNvSpPr>
          <p:nvPr/>
        </p:nvSpPr>
        <p:spPr bwMode="auto">
          <a:xfrm flipH="1">
            <a:off x="0" y="1676400"/>
            <a:ext cx="2971800" cy="533400"/>
          </a:xfrm>
          <a:prstGeom prst="rect">
            <a:avLst/>
          </a:prstGeom>
          <a:solidFill>
            <a:schemeClr val="accent1">
              <a:alpha val="0"/>
            </a:schemeClr>
          </a:solidFill>
          <a:ln w="2857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
        <p:nvSpPr>
          <p:cNvPr id="7" name="AutoShape 7"/>
          <p:cNvSpPr>
            <a:spLocks noChangeArrowheads="1"/>
          </p:cNvSpPr>
          <p:nvPr/>
        </p:nvSpPr>
        <p:spPr bwMode="auto">
          <a:xfrm flipH="1">
            <a:off x="228600" y="3886200"/>
            <a:ext cx="358775" cy="720725"/>
          </a:xfrm>
          <a:prstGeom prst="upArrow">
            <a:avLst>
              <a:gd name="adj1" fmla="val 50000"/>
              <a:gd name="adj2" fmla="val 50110"/>
            </a:avLst>
          </a:prstGeom>
          <a:solidFill>
            <a:schemeClr val="accent2">
              <a:alpha val="78038"/>
            </a:schemeClr>
          </a:solidFill>
          <a:ln w="952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Tree>
    <p:extLst>
      <p:ext uri="{BB962C8B-B14F-4D97-AF65-F5344CB8AC3E}">
        <p14:creationId xmlns:p14="http://schemas.microsoft.com/office/powerpoint/2010/main" val="308961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lstStyle/>
          <a:p>
            <a:endParaRPr lang="ru-RU" altLang="en-US" smtClean="0">
              <a:ea typeface="ＭＳ Ｐゴシック" pitchFamily="34" charset="-128"/>
            </a:endParaRPr>
          </a:p>
        </p:txBody>
      </p:sp>
      <p:pic>
        <p:nvPicPr>
          <p:cNvPr id="1024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solidFill>
              <a:schemeClr val="accent2"/>
            </a:solidFill>
            <a:miter lim="800000"/>
            <a:headEnd/>
            <a:tailEnd/>
          </a:ln>
        </p:spPr>
      </p:pic>
      <p:sp>
        <p:nvSpPr>
          <p:cNvPr id="5" name="AutoShape 7"/>
          <p:cNvSpPr>
            <a:spLocks noChangeArrowheads="1"/>
          </p:cNvSpPr>
          <p:nvPr/>
        </p:nvSpPr>
        <p:spPr bwMode="auto">
          <a:xfrm flipH="1">
            <a:off x="0" y="2362200"/>
            <a:ext cx="358775" cy="720725"/>
          </a:xfrm>
          <a:prstGeom prst="upArrow">
            <a:avLst>
              <a:gd name="adj1" fmla="val 50000"/>
              <a:gd name="adj2" fmla="val 50110"/>
            </a:avLst>
          </a:prstGeom>
          <a:solidFill>
            <a:schemeClr val="accent2">
              <a:alpha val="78038"/>
            </a:schemeClr>
          </a:solidFill>
          <a:ln w="952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
        <p:nvSpPr>
          <p:cNvPr id="8" name="Rectangle 4"/>
          <p:cNvSpPr>
            <a:spLocks noChangeArrowheads="1"/>
          </p:cNvSpPr>
          <p:nvPr/>
        </p:nvSpPr>
        <p:spPr bwMode="auto">
          <a:xfrm flipH="1">
            <a:off x="0" y="3886200"/>
            <a:ext cx="1752600" cy="228600"/>
          </a:xfrm>
          <a:prstGeom prst="rect">
            <a:avLst/>
          </a:prstGeom>
          <a:solidFill>
            <a:schemeClr val="accent1">
              <a:alpha val="0"/>
            </a:schemeClr>
          </a:solidFill>
          <a:ln w="2857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
        <p:nvSpPr>
          <p:cNvPr id="9" name="Полилиния 8"/>
          <p:cNvSpPr/>
          <p:nvPr/>
        </p:nvSpPr>
        <p:spPr>
          <a:xfrm>
            <a:off x="150813" y="2160588"/>
            <a:ext cx="182562" cy="131762"/>
          </a:xfrm>
          <a:custGeom>
            <a:avLst/>
            <a:gdLst>
              <a:gd name="connsiteX0" fmla="*/ 0 w 182251"/>
              <a:gd name="connsiteY0" fmla="*/ 26709 h 131974"/>
              <a:gd name="connsiteX1" fmla="*/ 103695 w 182251"/>
              <a:gd name="connsiteY1" fmla="*/ 130403 h 131974"/>
              <a:gd name="connsiteX2" fmla="*/ 169682 w 182251"/>
              <a:gd name="connsiteY2" fmla="*/ 17282 h 131974"/>
              <a:gd name="connsiteX3" fmla="*/ 179109 w 182251"/>
              <a:gd name="connsiteY3" fmla="*/ 26709 h 131974"/>
              <a:gd name="connsiteX4" fmla="*/ 169682 w 182251"/>
              <a:gd name="connsiteY4" fmla="*/ 26709 h 131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251" h="131974">
                <a:moveTo>
                  <a:pt x="0" y="26709"/>
                </a:moveTo>
                <a:cubicBezTo>
                  <a:pt x="37707" y="79341"/>
                  <a:pt x="75415" y="131974"/>
                  <a:pt x="103695" y="130403"/>
                </a:cubicBezTo>
                <a:cubicBezTo>
                  <a:pt x="131975" y="128832"/>
                  <a:pt x="157113" y="34564"/>
                  <a:pt x="169682" y="17282"/>
                </a:cubicBezTo>
                <a:cubicBezTo>
                  <a:pt x="182251" y="0"/>
                  <a:pt x="179109" y="25138"/>
                  <a:pt x="179109" y="26709"/>
                </a:cubicBezTo>
                <a:cubicBezTo>
                  <a:pt x="179109" y="28280"/>
                  <a:pt x="169682" y="26709"/>
                  <a:pt x="169682" y="26709"/>
                </a:cubicBezTo>
              </a:path>
            </a:pathLst>
          </a:custGeom>
          <a:ln>
            <a:solidFill>
              <a:schemeClr val="accent2"/>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ru-RU"/>
          </a:p>
        </p:txBody>
      </p:sp>
      <p:sp>
        <p:nvSpPr>
          <p:cNvPr id="7" name="AutoShape 7"/>
          <p:cNvSpPr>
            <a:spLocks noChangeArrowheads="1"/>
          </p:cNvSpPr>
          <p:nvPr/>
        </p:nvSpPr>
        <p:spPr bwMode="auto">
          <a:xfrm flipH="1">
            <a:off x="228600" y="3276600"/>
            <a:ext cx="358775" cy="720725"/>
          </a:xfrm>
          <a:prstGeom prst="upArrow">
            <a:avLst>
              <a:gd name="adj1" fmla="val 50000"/>
              <a:gd name="adj2" fmla="val 50110"/>
            </a:avLst>
          </a:prstGeom>
          <a:solidFill>
            <a:schemeClr val="accent2">
              <a:alpha val="78038"/>
            </a:schemeClr>
          </a:solidFill>
          <a:ln w="952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Tree>
    <p:extLst>
      <p:ext uri="{BB962C8B-B14F-4D97-AF65-F5344CB8AC3E}">
        <p14:creationId xmlns:p14="http://schemas.microsoft.com/office/powerpoint/2010/main" val="210453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xit" presetSubtype="0" fill="hold" grpId="1" nodeType="clickEffect">
                                  <p:stCondLst>
                                    <p:cond delay="0"/>
                                  </p:stCondLst>
                                  <p:childTnLst>
                                    <p:animEffect transition="out" filter="dissolve">
                                      <p:cBhvr>
                                        <p:cTn id="25" dur="1000"/>
                                        <p:tgtEl>
                                          <p:spTgt spid="5"/>
                                        </p:tgtEl>
                                      </p:cBhvr>
                                    </p:animEffect>
                                    <p:set>
                                      <p:cBhvr>
                                        <p:cTn id="26" dur="1" fill="hold">
                                          <p:stCondLst>
                                            <p:cond delay="999"/>
                                          </p:stCondLst>
                                        </p:cTn>
                                        <p:tgtEl>
                                          <p:spTgt spid="5"/>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endParaRPr lang="ru-RU" altLang="en-US" smtClean="0">
              <a:ea typeface="ＭＳ Ｐゴシック" pitchFamily="34" charset="-128"/>
            </a:endParaRPr>
          </a:p>
        </p:txBody>
      </p:sp>
      <p:pic>
        <p:nvPicPr>
          <p:cNvPr id="1126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5" name="Rectangle 4"/>
          <p:cNvSpPr>
            <a:spLocks noChangeArrowheads="1"/>
          </p:cNvSpPr>
          <p:nvPr/>
        </p:nvSpPr>
        <p:spPr bwMode="auto">
          <a:xfrm flipH="1">
            <a:off x="0" y="4648200"/>
            <a:ext cx="1752600" cy="228600"/>
          </a:xfrm>
          <a:prstGeom prst="rect">
            <a:avLst/>
          </a:prstGeom>
          <a:solidFill>
            <a:schemeClr val="accent1">
              <a:alpha val="0"/>
            </a:schemeClr>
          </a:solidFill>
          <a:ln w="2857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
        <p:nvSpPr>
          <p:cNvPr id="6" name="Rectangle 4"/>
          <p:cNvSpPr>
            <a:spLocks noChangeArrowheads="1"/>
          </p:cNvSpPr>
          <p:nvPr/>
        </p:nvSpPr>
        <p:spPr bwMode="auto">
          <a:xfrm flipH="1">
            <a:off x="0" y="1447800"/>
            <a:ext cx="6096000" cy="1143000"/>
          </a:xfrm>
          <a:prstGeom prst="rect">
            <a:avLst/>
          </a:prstGeom>
          <a:solidFill>
            <a:schemeClr val="accent1">
              <a:alpha val="0"/>
            </a:schemeClr>
          </a:solidFill>
          <a:ln w="2857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Tree>
    <p:extLst>
      <p:ext uri="{BB962C8B-B14F-4D97-AF65-F5344CB8AC3E}">
        <p14:creationId xmlns:p14="http://schemas.microsoft.com/office/powerpoint/2010/main" val="197661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txBody>
          <a:bodyPr/>
          <a:lstStyle/>
          <a:p>
            <a:endParaRPr lang="ru-RU" altLang="en-US" smtClean="0">
              <a:ea typeface="ＭＳ Ｐゴシック" pitchFamily="34" charset="-128"/>
            </a:endParaRPr>
          </a:p>
        </p:txBody>
      </p:sp>
      <p:pic>
        <p:nvPicPr>
          <p:cNvPr id="1229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5" name="AutoShape 7"/>
          <p:cNvSpPr>
            <a:spLocks noChangeArrowheads="1"/>
          </p:cNvSpPr>
          <p:nvPr/>
        </p:nvSpPr>
        <p:spPr bwMode="auto">
          <a:xfrm flipH="1">
            <a:off x="1371600" y="1371600"/>
            <a:ext cx="358775" cy="720725"/>
          </a:xfrm>
          <a:prstGeom prst="upArrow">
            <a:avLst>
              <a:gd name="adj1" fmla="val 50000"/>
              <a:gd name="adj2" fmla="val 50110"/>
            </a:avLst>
          </a:prstGeom>
          <a:solidFill>
            <a:schemeClr val="accent2">
              <a:alpha val="78038"/>
            </a:schemeClr>
          </a:solidFill>
          <a:ln w="952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
        <p:nvSpPr>
          <p:cNvPr id="6" name="Rectangle 4"/>
          <p:cNvSpPr>
            <a:spLocks noChangeArrowheads="1"/>
          </p:cNvSpPr>
          <p:nvPr/>
        </p:nvSpPr>
        <p:spPr bwMode="auto">
          <a:xfrm flipH="1">
            <a:off x="0" y="2971800"/>
            <a:ext cx="8305800" cy="3886200"/>
          </a:xfrm>
          <a:prstGeom prst="rect">
            <a:avLst/>
          </a:prstGeom>
          <a:solidFill>
            <a:schemeClr val="accent1">
              <a:alpha val="0"/>
            </a:schemeClr>
          </a:solidFill>
          <a:ln w="2857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Tree>
    <p:extLst>
      <p:ext uri="{BB962C8B-B14F-4D97-AF65-F5344CB8AC3E}">
        <p14:creationId xmlns:p14="http://schemas.microsoft.com/office/powerpoint/2010/main" val="255079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endParaRPr lang="ru-RU" altLang="en-US" smtClean="0">
              <a:ea typeface="ＭＳ Ｐゴシック" pitchFamily="34" charset="-128"/>
            </a:endParaRPr>
          </a:p>
        </p:txBody>
      </p:sp>
      <p:pic>
        <p:nvPicPr>
          <p:cNvPr id="1331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5" name="Rectangle 4"/>
          <p:cNvSpPr>
            <a:spLocks noChangeArrowheads="1"/>
          </p:cNvSpPr>
          <p:nvPr/>
        </p:nvSpPr>
        <p:spPr bwMode="auto">
          <a:xfrm flipH="1">
            <a:off x="0" y="1066800"/>
            <a:ext cx="4648200" cy="304800"/>
          </a:xfrm>
          <a:prstGeom prst="rect">
            <a:avLst/>
          </a:prstGeom>
          <a:solidFill>
            <a:schemeClr val="accent1">
              <a:alpha val="0"/>
            </a:schemeClr>
          </a:solidFill>
          <a:ln w="2857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Tree>
    <p:extLst>
      <p:ext uri="{BB962C8B-B14F-4D97-AF65-F5344CB8AC3E}">
        <p14:creationId xmlns:p14="http://schemas.microsoft.com/office/powerpoint/2010/main" val="301325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0" y="304800"/>
            <a:ext cx="5943600" cy="715963"/>
          </a:xfrm>
        </p:spPr>
        <p:txBody>
          <a:bodyPr/>
          <a:lstStyle/>
          <a:p>
            <a:r>
              <a:rPr lang="ru-RU" altLang="en-US" smtClean="0">
                <a:latin typeface="Malgun Gothic" pitchFamily="34" charset="-127"/>
                <a:ea typeface="Malgun Gothic" pitchFamily="34" charset="-127"/>
              </a:rPr>
              <a:t>Электронные книги сегодня</a:t>
            </a:r>
            <a:endParaRPr lang="en-US" altLang="en-US" smtClean="0">
              <a:latin typeface="Malgun Gothic" pitchFamily="34" charset="-127"/>
              <a:ea typeface="Malgun Gothic" pitchFamily="34" charset="-127"/>
            </a:endParaRPr>
          </a:p>
        </p:txBody>
      </p:sp>
      <p:sp>
        <p:nvSpPr>
          <p:cNvPr id="8195" name="Rectangle 3"/>
          <p:cNvSpPr>
            <a:spLocks noGrp="1" noChangeArrowheads="1"/>
          </p:cNvSpPr>
          <p:nvPr>
            <p:ph type="body" idx="1"/>
          </p:nvPr>
        </p:nvSpPr>
        <p:spPr>
          <a:xfrm>
            <a:off x="762000" y="1447800"/>
            <a:ext cx="7924800" cy="4572000"/>
          </a:xfrm>
        </p:spPr>
        <p:txBody>
          <a:bodyPr/>
          <a:lstStyle/>
          <a:p>
            <a:pPr>
              <a:buFontTx/>
              <a:buNone/>
            </a:pPr>
            <a:r>
              <a:rPr lang="ru-RU" altLang="en-US" sz="2000" b="1" smtClean="0">
                <a:latin typeface="Malgun Gothic" pitchFamily="34" charset="-127"/>
                <a:ea typeface="Malgun Gothic" pitchFamily="34" charset="-127"/>
              </a:rPr>
              <a:t>Электронные книги всё быстрее завоёвывают рынок</a:t>
            </a:r>
            <a:endParaRPr lang="en-US" altLang="en-US" sz="2000" b="1" smtClean="0">
              <a:latin typeface="Malgun Gothic" pitchFamily="34" charset="-127"/>
              <a:ea typeface="Malgun Gothic" pitchFamily="34" charset="-127"/>
            </a:endParaRPr>
          </a:p>
          <a:p>
            <a:pPr lvl="1"/>
            <a:r>
              <a:rPr lang="ru-RU" altLang="en-US" sz="2000" smtClean="0">
                <a:latin typeface="Malgun Gothic" pitchFamily="34" charset="-127"/>
                <a:ea typeface="Malgun Gothic" pitchFamily="34" charset="-127"/>
              </a:rPr>
              <a:t>Быстрорастущий сектор издательского бизнеса</a:t>
            </a:r>
            <a:r>
              <a:rPr lang="en-US" altLang="en-US" sz="2000" smtClean="0">
                <a:latin typeface="Malgun Gothic" pitchFamily="34" charset="-127"/>
                <a:ea typeface="Malgun Gothic" pitchFamily="34" charset="-127"/>
              </a:rPr>
              <a:t> </a:t>
            </a:r>
          </a:p>
          <a:p>
            <a:pPr lvl="2"/>
            <a:r>
              <a:rPr lang="ru-RU" altLang="en-US" smtClean="0">
                <a:latin typeface="Malgun Gothic" pitchFamily="34" charset="-127"/>
                <a:ea typeface="Malgun Gothic" pitchFamily="34" charset="-127"/>
              </a:rPr>
              <a:t>Совокупный среднегодовой темп роста в</a:t>
            </a:r>
            <a:r>
              <a:rPr lang="en-US" altLang="en-US" sz="2000" smtClean="0">
                <a:latin typeface="Malgun Gothic" pitchFamily="34" charset="-127"/>
                <a:ea typeface="Malgun Gothic" pitchFamily="34" charset="-127"/>
              </a:rPr>
              <a:t> 2002 – 2009 </a:t>
            </a:r>
            <a:r>
              <a:rPr lang="ru-RU" altLang="en-US" sz="2000" smtClean="0">
                <a:latin typeface="Malgun Gothic" pitchFamily="34" charset="-127"/>
                <a:ea typeface="Malgun Gothic" pitchFamily="34" charset="-127"/>
              </a:rPr>
              <a:t>составил </a:t>
            </a:r>
            <a:r>
              <a:rPr lang="en-US" altLang="en-US" sz="2000" smtClean="0">
                <a:latin typeface="Malgun Gothic" pitchFamily="34" charset="-127"/>
                <a:ea typeface="Malgun Gothic" pitchFamily="34" charset="-127"/>
              </a:rPr>
              <a:t>71%*</a:t>
            </a:r>
            <a:r>
              <a:rPr lang="en-US" altLang="en-US" sz="2000" baseline="30000" smtClean="0">
                <a:latin typeface="Malgun Gothic" pitchFamily="34" charset="-127"/>
                <a:ea typeface="Malgun Gothic" pitchFamily="34" charset="-127"/>
              </a:rPr>
              <a:t>1</a:t>
            </a:r>
          </a:p>
          <a:p>
            <a:pPr lvl="1"/>
            <a:r>
              <a:rPr lang="en-US" altLang="en-US" sz="2000" smtClean="0">
                <a:latin typeface="Malgun Gothic" pitchFamily="34" charset="-127"/>
                <a:ea typeface="Malgun Gothic" pitchFamily="34" charset="-127"/>
              </a:rPr>
              <a:t>94% </a:t>
            </a:r>
            <a:r>
              <a:rPr lang="ru-RU" altLang="en-US" sz="2000" smtClean="0">
                <a:latin typeface="Malgun Gothic" pitchFamily="34" charset="-127"/>
                <a:ea typeface="Malgun Gothic" pitchFamily="34" charset="-127"/>
              </a:rPr>
              <a:t>научных библиотек имеют электронные книги</a:t>
            </a:r>
            <a:endParaRPr lang="en-US" altLang="en-US" sz="2000" baseline="30000" smtClean="0">
              <a:latin typeface="Malgun Gothic" pitchFamily="34" charset="-127"/>
              <a:ea typeface="Malgun Gothic" pitchFamily="34" charset="-127"/>
            </a:endParaRPr>
          </a:p>
          <a:p>
            <a:pPr lvl="1"/>
            <a:r>
              <a:rPr lang="en-US" altLang="en-US" sz="2000" smtClean="0">
                <a:latin typeface="Malgun Gothic" pitchFamily="34" charset="-127"/>
                <a:ea typeface="Malgun Gothic" pitchFamily="34" charset="-127"/>
              </a:rPr>
              <a:t>23% </a:t>
            </a:r>
            <a:r>
              <a:rPr lang="ru-RU" altLang="en-US" sz="2000" smtClean="0">
                <a:latin typeface="Malgun Gothic" pitchFamily="34" charset="-127"/>
                <a:ea typeface="Malgun Gothic" pitchFamily="34" charset="-127"/>
              </a:rPr>
              <a:t>научных библиотек увеличили расходы на эл. книги </a:t>
            </a:r>
          </a:p>
          <a:p>
            <a:pPr lvl="1">
              <a:buFontTx/>
              <a:buNone/>
            </a:pPr>
            <a:r>
              <a:rPr lang="ru-RU" altLang="en-US" sz="2000" smtClean="0">
                <a:latin typeface="Malgun Gothic" pitchFamily="34" charset="-127"/>
                <a:ea typeface="Malgun Gothic" pitchFamily="34" charset="-127"/>
              </a:rPr>
              <a:t>    в 2010</a:t>
            </a:r>
            <a:endParaRPr lang="en-US" altLang="en-US" sz="2000" baseline="30000" smtClean="0">
              <a:latin typeface="Malgun Gothic" pitchFamily="34" charset="-127"/>
              <a:ea typeface="Malgun Gothic" pitchFamily="34" charset="-127"/>
            </a:endParaRPr>
          </a:p>
          <a:p>
            <a:pPr lvl="1"/>
            <a:endParaRPr lang="en-US" altLang="en-US" sz="2000" smtClean="0">
              <a:latin typeface="Malgun Gothic" pitchFamily="34" charset="-127"/>
              <a:ea typeface="Malgun Gothic" pitchFamily="34" charset="-127"/>
            </a:endParaRPr>
          </a:p>
          <a:p>
            <a:pPr lvl="3">
              <a:buFontTx/>
              <a:buNone/>
            </a:pPr>
            <a:r>
              <a:rPr lang="en-US" altLang="en-US" sz="2000" smtClean="0">
                <a:ea typeface="ＭＳ Ｐゴシック" pitchFamily="34" charset="-128"/>
              </a:rPr>
              <a:t> </a:t>
            </a:r>
          </a:p>
        </p:txBody>
      </p:sp>
      <p:sp>
        <p:nvSpPr>
          <p:cNvPr id="8196" name="Text Box 4"/>
          <p:cNvSpPr txBox="1">
            <a:spLocks noChangeArrowheads="1"/>
          </p:cNvSpPr>
          <p:nvPr/>
        </p:nvSpPr>
        <p:spPr bwMode="auto">
          <a:xfrm>
            <a:off x="5181600" y="6461125"/>
            <a:ext cx="43434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altLang="en-US" sz="500">
                <a:solidFill>
                  <a:srgbClr val="525252"/>
                </a:solidFill>
              </a:rPr>
              <a:t>1 Association of American Publisher, 2. Library Journal/School Library Journal</a:t>
            </a:r>
          </a:p>
          <a:p>
            <a:pPr eaLnBrk="1" hangingPunct="1">
              <a:spcBef>
                <a:spcPct val="50000"/>
              </a:spcBef>
            </a:pPr>
            <a:r>
              <a:rPr lang="en-US" altLang="en-US" sz="500" i="1">
                <a:solidFill>
                  <a:srgbClr val="525252"/>
                </a:solidFill>
              </a:rPr>
              <a:t>3. Funding and Priorities:  The Library Resource Guide Benchmark Study on 2011 Library Spending Plans</a:t>
            </a:r>
            <a:r>
              <a:rPr lang="en-US" altLang="en-US" sz="500">
                <a:solidFill>
                  <a:srgbClr val="525252"/>
                </a:solidFill>
              </a:rPr>
              <a:t>, Unisphere Research, 2011</a:t>
            </a:r>
          </a:p>
        </p:txBody>
      </p:sp>
      <p:sp>
        <p:nvSpPr>
          <p:cNvPr id="8197" name="Text Box 5"/>
          <p:cNvSpPr txBox="1">
            <a:spLocks noChangeArrowheads="1"/>
          </p:cNvSpPr>
          <p:nvPr/>
        </p:nvSpPr>
        <p:spPr bwMode="auto">
          <a:xfrm>
            <a:off x="3657600" y="42672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altLang="en-US"/>
              <a:t> </a:t>
            </a:r>
          </a:p>
        </p:txBody>
      </p:sp>
      <p:pic>
        <p:nvPicPr>
          <p:cNvPr id="8198" name="Picture 9" descr="standing_boy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581400"/>
            <a:ext cx="1938338"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0"/>
            <a:ext cx="1143000" cy="11430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14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endParaRPr lang="ru-RU" altLang="en-US" smtClean="0">
              <a:ea typeface="ＭＳ Ｐゴシック" pitchFamily="34" charset="-128"/>
            </a:endParaRPr>
          </a:p>
        </p:txBody>
      </p:sp>
      <p:pic>
        <p:nvPicPr>
          <p:cNvPr id="1433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7848600"/>
          </a:xfrm>
          <a:noFill/>
        </p:spPr>
      </p:pic>
      <p:sp>
        <p:nvSpPr>
          <p:cNvPr id="5" name="Rectangle 4"/>
          <p:cNvSpPr>
            <a:spLocks noChangeArrowheads="1"/>
          </p:cNvSpPr>
          <p:nvPr/>
        </p:nvSpPr>
        <p:spPr bwMode="auto">
          <a:xfrm flipH="1">
            <a:off x="0" y="3505200"/>
            <a:ext cx="4724400" cy="381000"/>
          </a:xfrm>
          <a:prstGeom prst="rect">
            <a:avLst/>
          </a:prstGeom>
          <a:solidFill>
            <a:schemeClr val="accent1">
              <a:alpha val="0"/>
            </a:schemeClr>
          </a:solidFill>
          <a:ln w="2857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
        <p:nvSpPr>
          <p:cNvPr id="6" name="AutoShape 7"/>
          <p:cNvSpPr>
            <a:spLocks noChangeArrowheads="1"/>
          </p:cNvSpPr>
          <p:nvPr/>
        </p:nvSpPr>
        <p:spPr bwMode="auto">
          <a:xfrm flipH="1">
            <a:off x="1143000" y="3733800"/>
            <a:ext cx="358775" cy="720725"/>
          </a:xfrm>
          <a:prstGeom prst="upArrow">
            <a:avLst>
              <a:gd name="adj1" fmla="val 50000"/>
              <a:gd name="adj2" fmla="val 50110"/>
            </a:avLst>
          </a:prstGeom>
          <a:solidFill>
            <a:schemeClr val="accent2">
              <a:alpha val="78038"/>
            </a:schemeClr>
          </a:solidFill>
          <a:ln w="952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Tree>
    <p:extLst>
      <p:ext uri="{BB962C8B-B14F-4D97-AF65-F5344CB8AC3E}">
        <p14:creationId xmlns:p14="http://schemas.microsoft.com/office/powerpoint/2010/main" val="31266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endParaRPr lang="ru-RU" altLang="en-US" smtClean="0">
              <a:ea typeface="ＭＳ Ｐゴシック" pitchFamily="34" charset="-128"/>
            </a:endParaRPr>
          </a:p>
        </p:txBody>
      </p:sp>
      <p:pic>
        <p:nvPicPr>
          <p:cNvPr id="1536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220200" cy="6858000"/>
          </a:xfrm>
          <a:noFill/>
        </p:spPr>
      </p:pic>
    </p:spTree>
    <p:extLst>
      <p:ext uri="{BB962C8B-B14F-4D97-AF65-F5344CB8AC3E}">
        <p14:creationId xmlns:p14="http://schemas.microsoft.com/office/powerpoint/2010/main" val="262035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endParaRPr lang="ru-RU" altLang="en-US" smtClean="0">
              <a:ea typeface="ＭＳ Ｐゴシック" pitchFamily="34" charset="-128"/>
            </a:endParaRPr>
          </a:p>
        </p:txBody>
      </p:sp>
      <p:pic>
        <p:nvPicPr>
          <p:cNvPr id="1638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5" name="AutoShape 7"/>
          <p:cNvSpPr>
            <a:spLocks noChangeArrowheads="1"/>
          </p:cNvSpPr>
          <p:nvPr/>
        </p:nvSpPr>
        <p:spPr bwMode="auto">
          <a:xfrm flipH="1">
            <a:off x="533400" y="6019800"/>
            <a:ext cx="358775" cy="720725"/>
          </a:xfrm>
          <a:prstGeom prst="upArrow">
            <a:avLst>
              <a:gd name="adj1" fmla="val 50000"/>
              <a:gd name="adj2" fmla="val 50110"/>
            </a:avLst>
          </a:prstGeom>
          <a:solidFill>
            <a:schemeClr val="accent2">
              <a:alpha val="78038"/>
            </a:schemeClr>
          </a:solidFill>
          <a:ln w="952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Tree>
    <p:extLst>
      <p:ext uri="{BB962C8B-B14F-4D97-AF65-F5344CB8AC3E}">
        <p14:creationId xmlns:p14="http://schemas.microsoft.com/office/powerpoint/2010/main" val="129849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endParaRPr lang="ru-RU" altLang="en-US" smtClean="0">
              <a:ea typeface="ＭＳ Ｐゴシック" pitchFamily="34" charset="-128"/>
            </a:endParaRPr>
          </a:p>
        </p:txBody>
      </p:sp>
      <p:pic>
        <p:nvPicPr>
          <p:cNvPr id="1741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7772400"/>
          </a:xfrm>
          <a:noFill/>
        </p:spPr>
      </p:pic>
      <p:sp>
        <p:nvSpPr>
          <p:cNvPr id="5" name="Rectangle 4"/>
          <p:cNvSpPr>
            <a:spLocks noChangeArrowheads="1"/>
          </p:cNvSpPr>
          <p:nvPr/>
        </p:nvSpPr>
        <p:spPr bwMode="auto">
          <a:xfrm flipH="1">
            <a:off x="0" y="1295400"/>
            <a:ext cx="4724400" cy="381000"/>
          </a:xfrm>
          <a:prstGeom prst="rect">
            <a:avLst/>
          </a:prstGeom>
          <a:solidFill>
            <a:schemeClr val="accent1">
              <a:alpha val="0"/>
            </a:schemeClr>
          </a:solidFill>
          <a:ln w="2857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Tree>
    <p:extLst>
      <p:ext uri="{BB962C8B-B14F-4D97-AF65-F5344CB8AC3E}">
        <p14:creationId xmlns:p14="http://schemas.microsoft.com/office/powerpoint/2010/main" val="113832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endParaRPr lang="ru-RU" altLang="en-US" smtClean="0">
              <a:ea typeface="ＭＳ Ｐゴシック" pitchFamily="34" charset="-128"/>
            </a:endParaRPr>
          </a:p>
        </p:txBody>
      </p:sp>
      <p:pic>
        <p:nvPicPr>
          <p:cNvPr id="1843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5" name="AutoShape 7"/>
          <p:cNvSpPr>
            <a:spLocks noChangeArrowheads="1"/>
          </p:cNvSpPr>
          <p:nvPr/>
        </p:nvSpPr>
        <p:spPr bwMode="auto">
          <a:xfrm rot="10800000" flipH="1">
            <a:off x="4648200" y="762000"/>
            <a:ext cx="358775" cy="720725"/>
          </a:xfrm>
          <a:prstGeom prst="upArrow">
            <a:avLst>
              <a:gd name="adj1" fmla="val 50000"/>
              <a:gd name="adj2" fmla="val 50110"/>
            </a:avLst>
          </a:prstGeom>
          <a:solidFill>
            <a:schemeClr val="accent2">
              <a:alpha val="78038"/>
            </a:schemeClr>
          </a:solidFill>
          <a:ln w="952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Tree>
    <p:extLst>
      <p:ext uri="{BB962C8B-B14F-4D97-AF65-F5344CB8AC3E}">
        <p14:creationId xmlns:p14="http://schemas.microsoft.com/office/powerpoint/2010/main" val="100743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endParaRPr lang="ru-RU" altLang="en-US" smtClean="0">
              <a:ea typeface="ＭＳ Ｐゴシック" pitchFamily="34" charset="-128"/>
            </a:endParaRPr>
          </a:p>
        </p:txBody>
      </p:sp>
      <p:pic>
        <p:nvPicPr>
          <p:cNvPr id="1945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7848600" cy="6858000"/>
          </a:xfrm>
          <a:noFill/>
        </p:spPr>
      </p:pic>
      <p:sp>
        <p:nvSpPr>
          <p:cNvPr id="5" name="Rectangle 4"/>
          <p:cNvSpPr>
            <a:spLocks noChangeArrowheads="1"/>
          </p:cNvSpPr>
          <p:nvPr/>
        </p:nvSpPr>
        <p:spPr bwMode="auto">
          <a:xfrm flipH="1">
            <a:off x="1371600" y="3810000"/>
            <a:ext cx="1524000" cy="1143000"/>
          </a:xfrm>
          <a:prstGeom prst="rect">
            <a:avLst/>
          </a:prstGeom>
          <a:solidFill>
            <a:schemeClr val="accent1">
              <a:alpha val="0"/>
            </a:schemeClr>
          </a:solidFill>
          <a:ln w="2857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
        <p:nvSpPr>
          <p:cNvPr id="6" name="AutoShape 7"/>
          <p:cNvSpPr>
            <a:spLocks noChangeArrowheads="1"/>
          </p:cNvSpPr>
          <p:nvPr/>
        </p:nvSpPr>
        <p:spPr bwMode="auto">
          <a:xfrm flipH="1">
            <a:off x="3962400" y="2590800"/>
            <a:ext cx="358775" cy="720725"/>
          </a:xfrm>
          <a:prstGeom prst="upArrow">
            <a:avLst>
              <a:gd name="adj1" fmla="val 50000"/>
              <a:gd name="adj2" fmla="val 50110"/>
            </a:avLst>
          </a:prstGeom>
          <a:solidFill>
            <a:schemeClr val="accent2">
              <a:alpha val="78038"/>
            </a:schemeClr>
          </a:solidFill>
          <a:ln w="952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Tree>
    <p:extLst>
      <p:ext uri="{BB962C8B-B14F-4D97-AF65-F5344CB8AC3E}">
        <p14:creationId xmlns:p14="http://schemas.microsoft.com/office/powerpoint/2010/main" val="305528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endParaRPr lang="ru-RU" altLang="en-US" smtClean="0">
              <a:ea typeface="ＭＳ Ｐゴシック" pitchFamily="34" charset="-128"/>
            </a:endParaRPr>
          </a:p>
        </p:txBody>
      </p:sp>
      <p:pic>
        <p:nvPicPr>
          <p:cNvPr id="2048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5" name="AutoShape 7"/>
          <p:cNvSpPr>
            <a:spLocks noChangeArrowheads="1"/>
          </p:cNvSpPr>
          <p:nvPr/>
        </p:nvSpPr>
        <p:spPr bwMode="auto">
          <a:xfrm flipH="1">
            <a:off x="2743200" y="1066800"/>
            <a:ext cx="358775" cy="720725"/>
          </a:xfrm>
          <a:prstGeom prst="upArrow">
            <a:avLst>
              <a:gd name="adj1" fmla="val 50000"/>
              <a:gd name="adj2" fmla="val 50110"/>
            </a:avLst>
          </a:prstGeom>
          <a:solidFill>
            <a:schemeClr val="accent2">
              <a:alpha val="78038"/>
            </a:schemeClr>
          </a:solidFill>
          <a:ln w="952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
        <p:nvSpPr>
          <p:cNvPr id="6" name="Rectangle 4"/>
          <p:cNvSpPr>
            <a:spLocks noChangeArrowheads="1"/>
          </p:cNvSpPr>
          <p:nvPr/>
        </p:nvSpPr>
        <p:spPr bwMode="auto">
          <a:xfrm flipH="1">
            <a:off x="3657600" y="1676400"/>
            <a:ext cx="5334000" cy="4267200"/>
          </a:xfrm>
          <a:prstGeom prst="rect">
            <a:avLst/>
          </a:prstGeom>
          <a:solidFill>
            <a:schemeClr val="accent1">
              <a:alpha val="0"/>
            </a:schemeClr>
          </a:solidFill>
          <a:ln w="2857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
        <p:nvSpPr>
          <p:cNvPr id="8" name="AutoShape 7"/>
          <p:cNvSpPr>
            <a:spLocks noChangeArrowheads="1"/>
          </p:cNvSpPr>
          <p:nvPr/>
        </p:nvSpPr>
        <p:spPr bwMode="auto">
          <a:xfrm flipH="1">
            <a:off x="457200" y="3352800"/>
            <a:ext cx="358775" cy="720725"/>
          </a:xfrm>
          <a:prstGeom prst="upArrow">
            <a:avLst>
              <a:gd name="adj1" fmla="val 50000"/>
              <a:gd name="adj2" fmla="val 50110"/>
            </a:avLst>
          </a:prstGeom>
          <a:solidFill>
            <a:schemeClr val="accent2">
              <a:alpha val="78038"/>
            </a:schemeClr>
          </a:solidFill>
          <a:ln w="952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pic>
        <p:nvPicPr>
          <p:cNvPr id="542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0"/>
            <a:ext cx="4076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7"/>
          <p:cNvSpPr>
            <a:spLocks noChangeArrowheads="1"/>
          </p:cNvSpPr>
          <p:nvPr/>
        </p:nvSpPr>
        <p:spPr bwMode="auto">
          <a:xfrm flipH="1">
            <a:off x="2667000" y="3352800"/>
            <a:ext cx="358775" cy="720725"/>
          </a:xfrm>
          <a:prstGeom prst="upArrow">
            <a:avLst>
              <a:gd name="adj1" fmla="val 50000"/>
              <a:gd name="adj2" fmla="val 50110"/>
            </a:avLst>
          </a:prstGeom>
          <a:solidFill>
            <a:schemeClr val="accent2">
              <a:alpha val="78038"/>
            </a:schemeClr>
          </a:solidFill>
          <a:ln w="952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Tree>
    <p:extLst>
      <p:ext uri="{BB962C8B-B14F-4D97-AF65-F5344CB8AC3E}">
        <p14:creationId xmlns:p14="http://schemas.microsoft.com/office/powerpoint/2010/main" val="204734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xit" presetSubtype="0" fill="hold" grpId="1" nodeType="clickEffect">
                                  <p:stCondLst>
                                    <p:cond delay="0"/>
                                  </p:stCondLst>
                                  <p:childTnLst>
                                    <p:animEffect transition="out" filter="dissolv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54277"/>
                                        </p:tgtEl>
                                        <p:attrNameLst>
                                          <p:attrName>style.visibility</p:attrName>
                                        </p:attrNameLst>
                                      </p:cBhvr>
                                      <p:to>
                                        <p:strVal val="visible"/>
                                      </p:to>
                                    </p:set>
                                    <p:animEffect transition="in" filter="wipe(down)">
                                      <p:cBhvr>
                                        <p:cTn id="33" dur="1000"/>
                                        <p:tgtEl>
                                          <p:spTgt spid="5427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xit" presetSubtype="0" fill="hold" grpId="1" nodeType="clickEffect">
                                  <p:stCondLst>
                                    <p:cond delay="0"/>
                                  </p:stCondLst>
                                  <p:childTnLst>
                                    <p:animEffect transition="out" filter="dissolv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8" grpId="1" animBg="1"/>
      <p:bldP spid="13" grpId="0" animBg="1"/>
      <p:bldP spid="1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endParaRPr lang="ru-RU" altLang="en-US" smtClean="0">
              <a:ea typeface="ＭＳ Ｐゴシック" pitchFamily="34" charset="-128"/>
            </a:endParaRPr>
          </a:p>
        </p:txBody>
      </p:sp>
      <p:pic>
        <p:nvPicPr>
          <p:cNvPr id="2150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pic>
        <p:nvPicPr>
          <p:cNvPr id="563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276600"/>
            <a:ext cx="5905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23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1.66667E-6 -3.21999E-6 L -0.24896 -0.28869 " pathEditMode="relative" rAng="0" ptsTypes="AA">
                                      <p:cBhvr>
                                        <p:cTn id="6" dur="2000" fill="hold"/>
                                        <p:tgtEl>
                                          <p:spTgt spid="56324"/>
                                        </p:tgtEl>
                                        <p:attrNameLst>
                                          <p:attrName>ppt_x</p:attrName>
                                          <p:attrName>ppt_y</p:attrName>
                                        </p:attrNameLst>
                                      </p:cBhvr>
                                      <p:rCtr x="-12448" y="-144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lstStyle/>
          <a:p>
            <a:endParaRPr lang="ru-RU" altLang="en-US" smtClean="0">
              <a:ea typeface="ＭＳ Ｐゴシック" pitchFamily="34" charset="-128"/>
            </a:endParaRPr>
          </a:p>
        </p:txBody>
      </p:sp>
      <p:pic>
        <p:nvPicPr>
          <p:cNvPr id="2253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7772400" cy="6858000"/>
          </a:xfrm>
          <a:noFill/>
        </p:spPr>
      </p:pic>
      <p:sp>
        <p:nvSpPr>
          <p:cNvPr id="4" name="Rectangle 4"/>
          <p:cNvSpPr>
            <a:spLocks noChangeArrowheads="1"/>
          </p:cNvSpPr>
          <p:nvPr/>
        </p:nvSpPr>
        <p:spPr bwMode="auto">
          <a:xfrm flipH="1">
            <a:off x="0" y="2971800"/>
            <a:ext cx="2971800" cy="533400"/>
          </a:xfrm>
          <a:prstGeom prst="rect">
            <a:avLst/>
          </a:prstGeom>
          <a:solidFill>
            <a:schemeClr val="accent1">
              <a:alpha val="0"/>
            </a:schemeClr>
          </a:solidFill>
          <a:ln w="2857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
        <p:nvSpPr>
          <p:cNvPr id="5" name="Rectangle 4"/>
          <p:cNvSpPr>
            <a:spLocks noChangeArrowheads="1"/>
          </p:cNvSpPr>
          <p:nvPr/>
        </p:nvSpPr>
        <p:spPr bwMode="auto">
          <a:xfrm flipH="1">
            <a:off x="3124200" y="3124200"/>
            <a:ext cx="4419600" cy="2133600"/>
          </a:xfrm>
          <a:prstGeom prst="rect">
            <a:avLst/>
          </a:prstGeom>
          <a:solidFill>
            <a:schemeClr val="accent1">
              <a:alpha val="0"/>
            </a:schemeClr>
          </a:solidFill>
          <a:ln w="2857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Tree>
    <p:extLst>
      <p:ext uri="{BB962C8B-B14F-4D97-AF65-F5344CB8AC3E}">
        <p14:creationId xmlns:p14="http://schemas.microsoft.com/office/powerpoint/2010/main" val="235104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lstStyle/>
          <a:p>
            <a:endParaRPr lang="ru-RU" altLang="en-US" smtClean="0">
              <a:ea typeface="ＭＳ Ｐゴシック" pitchFamily="34" charset="-128"/>
            </a:endParaRPr>
          </a:p>
        </p:txBody>
      </p:sp>
      <p:pic>
        <p:nvPicPr>
          <p:cNvPr id="2355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0"/>
            <a:ext cx="9144000" cy="6858000"/>
          </a:xfrm>
          <a:noFill/>
        </p:spPr>
      </p:pic>
      <p:sp>
        <p:nvSpPr>
          <p:cNvPr id="6" name="Rectangle 4"/>
          <p:cNvSpPr>
            <a:spLocks noChangeArrowheads="1"/>
          </p:cNvSpPr>
          <p:nvPr/>
        </p:nvSpPr>
        <p:spPr bwMode="auto">
          <a:xfrm flipH="1">
            <a:off x="5867400" y="4191000"/>
            <a:ext cx="1676400" cy="381000"/>
          </a:xfrm>
          <a:prstGeom prst="rect">
            <a:avLst/>
          </a:prstGeom>
          <a:solidFill>
            <a:schemeClr val="accent1">
              <a:alpha val="0"/>
            </a:schemeClr>
          </a:solidFill>
          <a:ln w="2857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Tree>
    <p:extLst>
      <p:ext uri="{BB962C8B-B14F-4D97-AF65-F5344CB8AC3E}">
        <p14:creationId xmlns:p14="http://schemas.microsoft.com/office/powerpoint/2010/main" val="20671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1033" y="1360085"/>
            <a:ext cx="7772400" cy="2082203"/>
          </a:xfrm>
        </p:spPr>
        <p:txBody>
          <a:bodyPr>
            <a:noAutofit/>
          </a:bodyPr>
          <a:lstStyle/>
          <a:p>
            <a:pPr algn="ctr"/>
            <a:r>
              <a:rPr lang="en-US" sz="3600" b="1" dirty="0" smtClean="0"/>
              <a:t>Academic Complete</a:t>
            </a:r>
            <a:endParaRPr lang="en-US" sz="3600" b="1" dirty="0"/>
          </a:p>
        </p:txBody>
      </p:sp>
    </p:spTree>
    <p:extLst>
      <p:ext uri="{BB962C8B-B14F-4D97-AF65-F5344CB8AC3E}">
        <p14:creationId xmlns:p14="http://schemas.microsoft.com/office/powerpoint/2010/main" val="429466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p:txBody>
          <a:bodyPr/>
          <a:lstStyle/>
          <a:p>
            <a:endParaRPr lang="ru-RU" altLang="en-US" smtClean="0">
              <a:ea typeface="ＭＳ Ｐゴシック" pitchFamily="34" charset="-128"/>
            </a:endParaRPr>
          </a:p>
        </p:txBody>
      </p:sp>
      <p:pic>
        <p:nvPicPr>
          <p:cNvPr id="2457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52400"/>
            <a:ext cx="9144000" cy="7010400"/>
          </a:xfrm>
          <a:noFill/>
        </p:spPr>
      </p:pic>
      <p:sp>
        <p:nvSpPr>
          <p:cNvPr id="7" name="AutoShape 7"/>
          <p:cNvSpPr>
            <a:spLocks noChangeArrowheads="1"/>
          </p:cNvSpPr>
          <p:nvPr/>
        </p:nvSpPr>
        <p:spPr bwMode="auto">
          <a:xfrm flipH="1">
            <a:off x="2438400" y="4114800"/>
            <a:ext cx="358775" cy="720725"/>
          </a:xfrm>
          <a:prstGeom prst="upArrow">
            <a:avLst>
              <a:gd name="adj1" fmla="val 50000"/>
              <a:gd name="adj2" fmla="val 50110"/>
            </a:avLst>
          </a:prstGeom>
          <a:solidFill>
            <a:schemeClr val="accent2">
              <a:alpha val="78038"/>
            </a:schemeClr>
          </a:solidFill>
          <a:ln w="952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
        <p:nvSpPr>
          <p:cNvPr id="8" name="Rectangle 4"/>
          <p:cNvSpPr>
            <a:spLocks noChangeArrowheads="1"/>
          </p:cNvSpPr>
          <p:nvPr/>
        </p:nvSpPr>
        <p:spPr bwMode="auto">
          <a:xfrm flipH="1">
            <a:off x="1828800" y="2133600"/>
            <a:ext cx="5943600" cy="1219200"/>
          </a:xfrm>
          <a:prstGeom prst="rect">
            <a:avLst/>
          </a:prstGeom>
          <a:solidFill>
            <a:schemeClr val="accent1">
              <a:alpha val="0"/>
            </a:schemeClr>
          </a:solidFill>
          <a:ln w="2857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Tree>
    <p:extLst>
      <p:ext uri="{BB962C8B-B14F-4D97-AF65-F5344CB8AC3E}">
        <p14:creationId xmlns:p14="http://schemas.microsoft.com/office/powerpoint/2010/main" val="218265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xit" presetSubtype="0" fill="hold" grpId="1" nodeType="clickEffect">
                                  <p:stCondLst>
                                    <p:cond delay="0"/>
                                  </p:stCondLst>
                                  <p:childTnLst>
                                    <p:animEffect transition="out" filter="dissolv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ppt_x</p:attrName>
                                        </p:attrNameLst>
                                      </p:cBhvr>
                                      <p:tavLst>
                                        <p:tav tm="0">
                                          <p:val>
                                            <p:strVal val="#ppt_x-.2"/>
                                          </p:val>
                                        </p:tav>
                                        <p:tav tm="100000">
                                          <p:val>
                                            <p:strVal val="#ppt_x"/>
                                          </p:val>
                                        </p:tav>
                                      </p:tavLst>
                                    </p:anim>
                                    <p:anim calcmode="lin" valueType="num">
                                      <p:cBhvr>
                                        <p:cTn id="2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p:txBody>
          <a:bodyPr/>
          <a:lstStyle/>
          <a:p>
            <a:endParaRPr lang="ru-RU" altLang="en-US" smtClean="0">
              <a:ea typeface="ＭＳ Ｐゴシック" pitchFamily="34" charset="-128"/>
            </a:endParaRPr>
          </a:p>
        </p:txBody>
      </p:sp>
      <p:pic>
        <p:nvPicPr>
          <p:cNvPr id="2560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5" name="Rectangle 4"/>
          <p:cNvSpPr>
            <a:spLocks noChangeArrowheads="1"/>
          </p:cNvSpPr>
          <p:nvPr/>
        </p:nvSpPr>
        <p:spPr bwMode="auto">
          <a:xfrm flipH="1">
            <a:off x="5867400" y="1143000"/>
            <a:ext cx="1143000" cy="304800"/>
          </a:xfrm>
          <a:prstGeom prst="rect">
            <a:avLst/>
          </a:prstGeom>
          <a:solidFill>
            <a:schemeClr val="accent1">
              <a:alpha val="0"/>
            </a:schemeClr>
          </a:solidFill>
          <a:ln w="2857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Tree>
    <p:extLst>
      <p:ext uri="{BB962C8B-B14F-4D97-AF65-F5344CB8AC3E}">
        <p14:creationId xmlns:p14="http://schemas.microsoft.com/office/powerpoint/2010/main" val="176702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p:txBody>
          <a:bodyPr/>
          <a:lstStyle/>
          <a:p>
            <a:endParaRPr lang="ru-RU" altLang="en-US" smtClean="0">
              <a:ea typeface="ＭＳ Ｐゴシック" pitchFamily="34" charset="-128"/>
            </a:endParaRPr>
          </a:p>
        </p:txBody>
      </p:sp>
      <p:pic>
        <p:nvPicPr>
          <p:cNvPr id="2662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4" name="AutoShape 7"/>
          <p:cNvSpPr>
            <a:spLocks noChangeArrowheads="1"/>
          </p:cNvSpPr>
          <p:nvPr/>
        </p:nvSpPr>
        <p:spPr bwMode="auto">
          <a:xfrm flipH="1">
            <a:off x="3124200" y="2819400"/>
            <a:ext cx="358775" cy="720725"/>
          </a:xfrm>
          <a:prstGeom prst="upArrow">
            <a:avLst>
              <a:gd name="adj1" fmla="val 50000"/>
              <a:gd name="adj2" fmla="val 50110"/>
            </a:avLst>
          </a:prstGeom>
          <a:solidFill>
            <a:schemeClr val="accent2">
              <a:alpha val="78038"/>
            </a:schemeClr>
          </a:solidFill>
          <a:ln w="952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Tree>
    <p:extLst>
      <p:ext uri="{BB962C8B-B14F-4D97-AF65-F5344CB8AC3E}">
        <p14:creationId xmlns:p14="http://schemas.microsoft.com/office/powerpoint/2010/main" val="343622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xit" presetSubtype="0" fill="hold" grpId="1" nodeType="clickEffect">
                                  <p:stCondLst>
                                    <p:cond delay="0"/>
                                  </p:stCondLst>
                                  <p:childTnLst>
                                    <p:animEffect transition="out" filter="dissolv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p:txBody>
          <a:bodyPr/>
          <a:lstStyle/>
          <a:p>
            <a:endParaRPr lang="ru-RU" altLang="en-US" smtClean="0">
              <a:ea typeface="ＭＳ Ｐゴシック" pitchFamily="34" charset="-128"/>
            </a:endParaRPr>
          </a:p>
        </p:txBody>
      </p:sp>
      <p:pic>
        <p:nvPicPr>
          <p:cNvPr id="2765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296400" cy="6858000"/>
          </a:xfrm>
          <a:noFill/>
        </p:spPr>
      </p:pic>
      <p:sp>
        <p:nvSpPr>
          <p:cNvPr id="5" name="Rectangle 4"/>
          <p:cNvSpPr>
            <a:spLocks noChangeArrowheads="1"/>
          </p:cNvSpPr>
          <p:nvPr/>
        </p:nvSpPr>
        <p:spPr bwMode="auto">
          <a:xfrm flipH="1">
            <a:off x="0" y="1752600"/>
            <a:ext cx="2133600" cy="381000"/>
          </a:xfrm>
          <a:prstGeom prst="rect">
            <a:avLst/>
          </a:prstGeom>
          <a:solidFill>
            <a:schemeClr val="accent1">
              <a:alpha val="0"/>
            </a:schemeClr>
          </a:solidFill>
          <a:ln w="2857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Tree>
    <p:extLst>
      <p:ext uri="{BB962C8B-B14F-4D97-AF65-F5344CB8AC3E}">
        <p14:creationId xmlns:p14="http://schemas.microsoft.com/office/powerpoint/2010/main" val="69250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p:txBody>
          <a:bodyPr/>
          <a:lstStyle/>
          <a:p>
            <a:endParaRPr lang="ru-RU" altLang="en-US" smtClean="0">
              <a:ea typeface="ＭＳ Ｐゴシック" pitchFamily="34" charset="-128"/>
            </a:endParaRPr>
          </a:p>
        </p:txBody>
      </p:sp>
      <p:pic>
        <p:nvPicPr>
          <p:cNvPr id="286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7" name="Rectangle 4"/>
          <p:cNvSpPr>
            <a:spLocks noChangeArrowheads="1"/>
          </p:cNvSpPr>
          <p:nvPr/>
        </p:nvSpPr>
        <p:spPr bwMode="auto">
          <a:xfrm flipH="1">
            <a:off x="0" y="0"/>
            <a:ext cx="6629400" cy="3962400"/>
          </a:xfrm>
          <a:prstGeom prst="rect">
            <a:avLst/>
          </a:prstGeom>
          <a:solidFill>
            <a:schemeClr val="accent1">
              <a:alpha val="0"/>
            </a:schemeClr>
          </a:solidFill>
          <a:ln w="2857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Tree>
    <p:extLst>
      <p:ext uri="{BB962C8B-B14F-4D97-AF65-F5344CB8AC3E}">
        <p14:creationId xmlns:p14="http://schemas.microsoft.com/office/powerpoint/2010/main" val="124973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p:txBody>
          <a:bodyPr/>
          <a:lstStyle/>
          <a:p>
            <a:endParaRPr lang="ru-RU" altLang="en-US" smtClean="0">
              <a:ea typeface="ＭＳ Ｐゴシック" pitchFamily="34" charset="-128"/>
            </a:endParaRPr>
          </a:p>
        </p:txBody>
      </p:sp>
      <p:pic>
        <p:nvPicPr>
          <p:cNvPr id="2969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6" name="AutoShape 7"/>
          <p:cNvSpPr>
            <a:spLocks noChangeArrowheads="1"/>
          </p:cNvSpPr>
          <p:nvPr/>
        </p:nvSpPr>
        <p:spPr bwMode="auto">
          <a:xfrm flipH="1">
            <a:off x="6629400" y="228600"/>
            <a:ext cx="358775" cy="720725"/>
          </a:xfrm>
          <a:prstGeom prst="upArrow">
            <a:avLst>
              <a:gd name="adj1" fmla="val 50000"/>
              <a:gd name="adj2" fmla="val 50110"/>
            </a:avLst>
          </a:prstGeom>
          <a:solidFill>
            <a:schemeClr val="accent2">
              <a:alpha val="78038"/>
            </a:schemeClr>
          </a:solidFill>
          <a:ln w="952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Tree>
    <p:extLst>
      <p:ext uri="{BB962C8B-B14F-4D97-AF65-F5344CB8AC3E}">
        <p14:creationId xmlns:p14="http://schemas.microsoft.com/office/powerpoint/2010/main" val="310331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xit" presetSubtype="0" fill="hold" grpId="1" nodeType="clickEffect">
                                  <p:stCondLst>
                                    <p:cond delay="0"/>
                                  </p:stCondLst>
                                  <p:childTnLst>
                                    <p:animEffect transition="out" filter="dissolv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p:txBody>
          <a:bodyPr/>
          <a:lstStyle/>
          <a:p>
            <a:endParaRPr lang="ru-RU" altLang="en-US" smtClean="0">
              <a:ea typeface="ＭＳ Ｐゴシック" pitchFamily="34" charset="-128"/>
            </a:endParaRPr>
          </a:p>
        </p:txBody>
      </p:sp>
      <p:pic>
        <p:nvPicPr>
          <p:cNvPr id="3072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5" name="AutoShape 7"/>
          <p:cNvSpPr>
            <a:spLocks noChangeArrowheads="1"/>
          </p:cNvSpPr>
          <p:nvPr/>
        </p:nvSpPr>
        <p:spPr bwMode="auto">
          <a:xfrm rot="10800000" flipH="1">
            <a:off x="457200" y="0"/>
            <a:ext cx="358775" cy="720725"/>
          </a:xfrm>
          <a:prstGeom prst="upArrow">
            <a:avLst>
              <a:gd name="adj1" fmla="val 50000"/>
              <a:gd name="adj2" fmla="val 50110"/>
            </a:avLst>
          </a:prstGeom>
          <a:solidFill>
            <a:schemeClr val="accent2">
              <a:alpha val="78038"/>
            </a:schemeClr>
          </a:solidFill>
          <a:ln w="952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
        <p:nvSpPr>
          <p:cNvPr id="6" name="Rectangle 4"/>
          <p:cNvSpPr>
            <a:spLocks noChangeArrowheads="1"/>
          </p:cNvSpPr>
          <p:nvPr/>
        </p:nvSpPr>
        <p:spPr bwMode="auto">
          <a:xfrm flipH="1">
            <a:off x="152400" y="762000"/>
            <a:ext cx="3886200" cy="3200400"/>
          </a:xfrm>
          <a:prstGeom prst="rect">
            <a:avLst/>
          </a:prstGeom>
          <a:solidFill>
            <a:schemeClr val="accent1">
              <a:alpha val="0"/>
            </a:schemeClr>
          </a:solidFill>
          <a:ln w="28575">
            <a:solidFill>
              <a:srgbClr val="80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ru-RU" altLang="en-US"/>
          </a:p>
        </p:txBody>
      </p:sp>
    </p:spTree>
    <p:extLst>
      <p:ext uri="{BB962C8B-B14F-4D97-AF65-F5344CB8AC3E}">
        <p14:creationId xmlns:p14="http://schemas.microsoft.com/office/powerpoint/2010/main" val="4032582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xit" presetSubtype="0" fill="hold" grpId="1" nodeType="clickEffect">
                                  <p:stCondLst>
                                    <p:cond delay="0"/>
                                  </p:stCondLst>
                                  <p:childTnLst>
                                    <p:animEffect transition="out" filter="dissolv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p:cNvSpPr>
          <p:nvPr/>
        </p:nvSpPr>
        <p:spPr bwMode="auto">
          <a:xfrm>
            <a:off x="155575" y="1044575"/>
            <a:ext cx="447675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ct val="80000"/>
              </a:lnSpc>
              <a:spcBef>
                <a:spcPct val="20000"/>
              </a:spcBef>
              <a:buFontTx/>
              <a:buChar char="•"/>
            </a:pPr>
            <a:endParaRPr lang="ru-RU" altLang="en-US" sz="1200">
              <a:solidFill>
                <a:srgbClr val="525252"/>
              </a:solidFill>
            </a:endParaRPr>
          </a:p>
        </p:txBody>
      </p:sp>
      <p:pic>
        <p:nvPicPr>
          <p:cNvPr id="317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553200" cy="52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39763"/>
            <a:ext cx="8686800" cy="621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143000"/>
            <a:ext cx="75247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81200"/>
            <a:ext cx="9067800" cy="725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697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wipe(down)">
                                      <p:cBhvr>
                                        <p:cTn id="7" dur="500"/>
                                        <p:tgtEl>
                                          <p:spTgt spid="235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23558"/>
                                        </p:tgtEl>
                                        <p:attrNameLst>
                                          <p:attrName>style.visibility</p:attrName>
                                        </p:attrNameLst>
                                      </p:cBhvr>
                                      <p:to>
                                        <p:strVal val="visible"/>
                                      </p:to>
                                    </p:set>
                                    <p:anim calcmode="lin" valueType="num">
                                      <p:cBhvr>
                                        <p:cTn id="12" dur="1000" fill="hold"/>
                                        <p:tgtEl>
                                          <p:spTgt spid="23558"/>
                                        </p:tgtEl>
                                        <p:attrNameLst>
                                          <p:attrName>ppt_w</p:attrName>
                                        </p:attrNameLst>
                                      </p:cBhvr>
                                      <p:tavLst>
                                        <p:tav tm="0">
                                          <p:val>
                                            <p:strVal val="#ppt_w*0.70"/>
                                          </p:val>
                                        </p:tav>
                                        <p:tav tm="100000">
                                          <p:val>
                                            <p:strVal val="#ppt_w"/>
                                          </p:val>
                                        </p:tav>
                                      </p:tavLst>
                                    </p:anim>
                                    <p:anim calcmode="lin" valueType="num">
                                      <p:cBhvr>
                                        <p:cTn id="13" dur="1000" fill="hold"/>
                                        <p:tgtEl>
                                          <p:spTgt spid="23558"/>
                                        </p:tgtEl>
                                        <p:attrNameLst>
                                          <p:attrName>ppt_h</p:attrName>
                                        </p:attrNameLst>
                                      </p:cBhvr>
                                      <p:tavLst>
                                        <p:tav tm="0">
                                          <p:val>
                                            <p:strVal val="#ppt_h"/>
                                          </p:val>
                                        </p:tav>
                                        <p:tav tm="100000">
                                          <p:val>
                                            <p:strVal val="#ppt_h"/>
                                          </p:val>
                                        </p:tav>
                                      </p:tavLst>
                                    </p:anim>
                                    <p:animEffect transition="in" filter="fade">
                                      <p:cBhvr>
                                        <p:cTn id="14" dur="1000"/>
                                        <p:tgtEl>
                                          <p:spTgt spid="2355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23559"/>
                                        </p:tgtEl>
                                        <p:attrNameLst>
                                          <p:attrName>style.visibility</p:attrName>
                                        </p:attrNameLst>
                                      </p:cBhvr>
                                      <p:to>
                                        <p:strVal val="visible"/>
                                      </p:to>
                                    </p:set>
                                    <p:animEffect transition="in" filter="wipe(down)">
                                      <p:cBhvr>
                                        <p:cTn id="19" dur="5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81000" y="228600"/>
            <a:ext cx="5943600" cy="715963"/>
          </a:xfrm>
        </p:spPr>
        <p:txBody>
          <a:bodyPr/>
          <a:lstStyle/>
          <a:p>
            <a:r>
              <a:rPr lang="ru-RU" altLang="en-US" smtClean="0">
                <a:latin typeface="Malgun Gothic" pitchFamily="34" charset="-127"/>
                <a:ea typeface="Malgun Gothic" pitchFamily="34" charset="-127"/>
              </a:rPr>
              <a:t>Вопросы и ответы</a:t>
            </a:r>
            <a:endParaRPr lang="en-US" altLang="en-US" smtClean="0">
              <a:latin typeface="Malgun Gothic" pitchFamily="34" charset="-127"/>
              <a:ea typeface="Malgun Gothic" pitchFamily="34" charset="-127"/>
            </a:endParaRPr>
          </a:p>
        </p:txBody>
      </p:sp>
      <p:sp>
        <p:nvSpPr>
          <p:cNvPr id="32771" name="Rectangle 4"/>
          <p:cNvSpPr>
            <a:spLocks/>
          </p:cNvSpPr>
          <p:nvPr/>
        </p:nvSpPr>
        <p:spPr bwMode="auto">
          <a:xfrm>
            <a:off x="155575" y="1044575"/>
            <a:ext cx="447675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ct val="80000"/>
              </a:lnSpc>
              <a:spcBef>
                <a:spcPct val="20000"/>
              </a:spcBef>
              <a:buFontTx/>
              <a:buChar char="•"/>
            </a:pPr>
            <a:endParaRPr lang="ru-RU" altLang="en-US" sz="1200">
              <a:solidFill>
                <a:srgbClr val="525252"/>
              </a:solidFill>
            </a:endParaRPr>
          </a:p>
        </p:txBody>
      </p:sp>
      <p:sp>
        <p:nvSpPr>
          <p:cNvPr id="5" name="Rectangle 4"/>
          <p:cNvSpPr>
            <a:spLocks noChangeArrowheads="1"/>
          </p:cNvSpPr>
          <p:nvPr/>
        </p:nvSpPr>
        <p:spPr bwMode="auto">
          <a:xfrm>
            <a:off x="1219200" y="2057400"/>
            <a:ext cx="7056438"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ru-RU" altLang="en-US" sz="2800" b="1">
                <a:solidFill>
                  <a:srgbClr val="A50021"/>
                </a:solidFill>
              </a:rPr>
              <a:t>Липенский Александр Владимирович</a:t>
            </a:r>
          </a:p>
          <a:p>
            <a:pPr algn="ctr" eaLnBrk="1" hangingPunct="1"/>
            <a:r>
              <a:rPr lang="ru-RU" altLang="en-US" sz="2800" b="1">
                <a:solidFill>
                  <a:srgbClr val="A50021"/>
                </a:solidFill>
              </a:rPr>
              <a:t>Подписное агентство «КОНЭК»</a:t>
            </a:r>
          </a:p>
          <a:p>
            <a:pPr algn="ctr" eaLnBrk="1" hangingPunct="1"/>
            <a:r>
              <a:rPr lang="ru-RU" altLang="en-US" sz="2800" b="1"/>
              <a:t>+7 (495)  510  5527, 510 5520</a:t>
            </a:r>
            <a:endParaRPr lang="en-US" altLang="en-US" sz="2800" b="1"/>
          </a:p>
          <a:p>
            <a:pPr algn="ctr" eaLnBrk="1" hangingPunct="1"/>
            <a:endParaRPr lang="ru-RU" altLang="en-US" sz="2800" b="1"/>
          </a:p>
          <a:p>
            <a:pPr algn="ctr" eaLnBrk="1" hangingPunct="1"/>
            <a:r>
              <a:rPr lang="ru-RU" altLang="en-US" sz="2800" b="1">
                <a:solidFill>
                  <a:srgbClr val="000066"/>
                </a:solidFill>
              </a:rPr>
              <a:t>www.konekbooks.ru</a:t>
            </a:r>
          </a:p>
          <a:p>
            <a:pPr algn="ctr" eaLnBrk="1" hangingPunct="1"/>
            <a:endParaRPr lang="en-US" altLang="en-US" sz="2800" b="1">
              <a:solidFill>
                <a:srgbClr val="000066"/>
              </a:solidFill>
            </a:endParaRPr>
          </a:p>
          <a:p>
            <a:pPr algn="ctr" eaLnBrk="1" hangingPunct="1"/>
            <a:r>
              <a:rPr lang="en-US" altLang="en-US" sz="2800" b="1">
                <a:solidFill>
                  <a:srgbClr val="000066"/>
                </a:solidFill>
              </a:rPr>
              <a:t>lipensky_a</a:t>
            </a:r>
            <a:r>
              <a:rPr lang="ru-RU" altLang="en-US" sz="2800" b="1">
                <a:solidFill>
                  <a:srgbClr val="000066"/>
                </a:solidFill>
              </a:rPr>
              <a:t>@metecbooks.ru</a:t>
            </a:r>
          </a:p>
        </p:txBody>
      </p:sp>
    </p:spTree>
    <p:extLst>
      <p:ext uri="{BB962C8B-B14F-4D97-AF65-F5344CB8AC3E}">
        <p14:creationId xmlns:p14="http://schemas.microsoft.com/office/powerpoint/2010/main" val="265449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5121209" y="994884"/>
            <a:ext cx="3623648" cy="5648337"/>
            <a:chOff x="88951" y="2006063"/>
            <a:chExt cx="2685217" cy="1818298"/>
          </a:xfrm>
        </p:grpSpPr>
        <p:pic>
          <p:nvPicPr>
            <p:cNvPr id="60" name="Picture 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V="1">
              <a:off x="1270766" y="873264"/>
              <a:ext cx="328720" cy="2594318"/>
            </a:xfrm>
            <a:prstGeom prst="rect">
              <a:avLst/>
            </a:prstGeom>
          </p:spPr>
        </p:pic>
        <p:pic>
          <p:nvPicPr>
            <p:cNvPr id="61" name="Picture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270766" y="2362842"/>
              <a:ext cx="328720" cy="2594318"/>
            </a:xfrm>
            <a:prstGeom prst="rect">
              <a:avLst/>
            </a:prstGeom>
          </p:spPr>
        </p:pic>
        <p:sp>
          <p:nvSpPr>
            <p:cNvPr id="62" name="Rectangle 61"/>
            <p:cNvSpPr/>
            <p:nvPr/>
          </p:nvSpPr>
          <p:spPr>
            <a:xfrm rot="16200000">
              <a:off x="660033" y="1562462"/>
              <a:ext cx="1543053" cy="26852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Arial"/>
              </a:endParaRPr>
            </a:p>
          </p:txBody>
        </p:sp>
      </p:grpSp>
      <p:sp>
        <p:nvSpPr>
          <p:cNvPr id="2" name="Title 1"/>
          <p:cNvSpPr>
            <a:spLocks noGrp="1"/>
          </p:cNvSpPr>
          <p:nvPr>
            <p:ph type="title"/>
          </p:nvPr>
        </p:nvSpPr>
        <p:spPr>
          <a:xfrm>
            <a:off x="774704" y="42324"/>
            <a:ext cx="7395633" cy="1137920"/>
          </a:xfrm>
        </p:spPr>
        <p:txBody>
          <a:bodyPr>
            <a:normAutofit/>
          </a:bodyPr>
          <a:lstStyle/>
          <a:p>
            <a:pPr algn="ctr"/>
            <a:r>
              <a:rPr lang="en-US" sz="2400" b="1" dirty="0" smtClean="0">
                <a:latin typeface="Calibri"/>
                <a:cs typeface="Calibri"/>
              </a:rPr>
              <a:t>Academic Complete: </a:t>
            </a:r>
            <a:br>
              <a:rPr lang="en-US" sz="2400" b="1" dirty="0" smtClean="0">
                <a:latin typeface="Calibri"/>
                <a:cs typeface="Calibri"/>
              </a:rPr>
            </a:br>
            <a:r>
              <a:rPr lang="en-US" sz="2400" b="1" dirty="0" smtClean="0">
                <a:latin typeface="Calibri"/>
                <a:cs typeface="Calibri"/>
              </a:rPr>
              <a:t>Still Leading the Way after 11 Years</a:t>
            </a:r>
            <a:endParaRPr lang="en-US" sz="2400" b="1" dirty="0">
              <a:latin typeface="Calibri"/>
              <a:cs typeface="Calibri"/>
            </a:endParaRPr>
          </a:p>
        </p:txBody>
      </p:sp>
      <p:sp>
        <p:nvSpPr>
          <p:cNvPr id="31" name="TextBox 30"/>
          <p:cNvSpPr txBox="1"/>
          <p:nvPr/>
        </p:nvSpPr>
        <p:spPr>
          <a:xfrm>
            <a:off x="4796992" y="1405117"/>
            <a:ext cx="4156521" cy="3477875"/>
          </a:xfrm>
          <a:prstGeom prst="rect">
            <a:avLst/>
          </a:prstGeom>
          <a:noFill/>
        </p:spPr>
        <p:txBody>
          <a:bodyPr wrap="square" rtlCol="0">
            <a:spAutoFit/>
          </a:bodyPr>
          <a:lstStyle/>
          <a:p>
            <a:pPr algn="ctr">
              <a:lnSpc>
                <a:spcPct val="110000"/>
              </a:lnSpc>
            </a:pPr>
            <a:r>
              <a:rPr lang="ru-RU" sz="2000" dirty="0" smtClean="0">
                <a:solidFill>
                  <a:prstClr val="white">
                    <a:lumMod val="50000"/>
                  </a:prstClr>
                </a:solidFill>
                <a:latin typeface="Calibri"/>
                <a:cs typeface="Calibri"/>
              </a:rPr>
              <a:t>Пионер в своей области предоставления доступа к электронным книгам по подписке (11 лет существования) </a:t>
            </a:r>
            <a:r>
              <a:rPr lang="en-US" sz="2000" dirty="0" smtClean="0">
                <a:solidFill>
                  <a:prstClr val="white">
                    <a:lumMod val="50000"/>
                  </a:prstClr>
                </a:solidFill>
                <a:latin typeface="Calibri"/>
                <a:cs typeface="Calibri"/>
              </a:rPr>
              <a:t>,  </a:t>
            </a:r>
            <a:endParaRPr lang="ru-RU" sz="2000" dirty="0" smtClean="0">
              <a:solidFill>
                <a:prstClr val="white">
                  <a:lumMod val="50000"/>
                </a:prstClr>
              </a:solidFill>
              <a:latin typeface="Calibri"/>
              <a:cs typeface="Calibri"/>
            </a:endParaRPr>
          </a:p>
          <a:p>
            <a:pPr algn="ctr">
              <a:lnSpc>
                <a:spcPct val="110000"/>
              </a:lnSpc>
            </a:pPr>
            <a:endParaRPr lang="ru-RU" sz="2000" dirty="0" smtClean="0">
              <a:solidFill>
                <a:prstClr val="white">
                  <a:lumMod val="50000"/>
                </a:prstClr>
              </a:solidFill>
              <a:latin typeface="Calibri"/>
              <a:cs typeface="Calibri"/>
            </a:endParaRPr>
          </a:p>
          <a:p>
            <a:pPr algn="ctr">
              <a:lnSpc>
                <a:spcPct val="110000"/>
              </a:lnSpc>
            </a:pPr>
            <a:r>
              <a:rPr lang="ru-RU" sz="2000" dirty="0" smtClean="0">
                <a:solidFill>
                  <a:prstClr val="white">
                    <a:lumMod val="50000"/>
                  </a:prstClr>
                </a:solidFill>
                <a:latin typeface="Calibri"/>
                <a:cs typeface="Calibri"/>
              </a:rPr>
              <a:t>Сегодня</a:t>
            </a:r>
            <a:r>
              <a:rPr lang="en-US" sz="2000" dirty="0" smtClean="0">
                <a:solidFill>
                  <a:srgbClr val="000000"/>
                </a:solidFill>
                <a:latin typeface="Calibri"/>
                <a:cs typeface="Calibri"/>
              </a:rPr>
              <a:t>, </a:t>
            </a:r>
            <a:r>
              <a:rPr lang="en-US" sz="2000" b="1" dirty="0" err="1" smtClean="0">
                <a:solidFill>
                  <a:srgbClr val="000000"/>
                </a:solidFill>
                <a:latin typeface="Calibri"/>
                <a:cs typeface="Calibri"/>
              </a:rPr>
              <a:t>ebrary’s</a:t>
            </a:r>
            <a:r>
              <a:rPr lang="en-US" sz="2000" b="1" dirty="0" smtClean="0">
                <a:solidFill>
                  <a:srgbClr val="000000"/>
                </a:solidFill>
                <a:latin typeface="Calibri"/>
                <a:cs typeface="Calibri"/>
              </a:rPr>
              <a:t> </a:t>
            </a:r>
            <a:r>
              <a:rPr lang="en-US" sz="2000" b="1" dirty="0">
                <a:solidFill>
                  <a:srgbClr val="000000"/>
                </a:solidFill>
                <a:latin typeface="Calibri"/>
                <a:cs typeface="Calibri"/>
              </a:rPr>
              <a:t>Academic Complete</a:t>
            </a:r>
            <a:r>
              <a:rPr lang="en-US" sz="2000" dirty="0">
                <a:solidFill>
                  <a:srgbClr val="000000"/>
                </a:solidFill>
                <a:latin typeface="Calibri"/>
                <a:cs typeface="Calibri"/>
              </a:rPr>
              <a:t> </a:t>
            </a:r>
            <a:r>
              <a:rPr lang="ru-RU" sz="2000" dirty="0" smtClean="0">
                <a:solidFill>
                  <a:srgbClr val="000000"/>
                </a:solidFill>
                <a:latin typeface="Calibri"/>
                <a:cs typeface="Calibri"/>
              </a:rPr>
              <a:t> - ключевая подписная коллекция, продолжает предоставлять доступ к авторитетной научной информации</a:t>
            </a:r>
            <a:endParaRPr lang="en-US" sz="2000" dirty="0">
              <a:solidFill>
                <a:prstClr val="white">
                  <a:lumMod val="50000"/>
                </a:prstClr>
              </a:solidFill>
              <a:latin typeface="Calibri"/>
              <a:cs typeface="Calibri"/>
            </a:endParaRPr>
          </a:p>
        </p:txBody>
      </p:sp>
      <p:pic>
        <p:nvPicPr>
          <p:cNvPr id="4" name="Picture 3" descr="Screen Shot 2014-06-26 at 7.34.4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287" y="1504951"/>
            <a:ext cx="4455583" cy="4377757"/>
          </a:xfrm>
          <a:prstGeom prst="rect">
            <a:avLst/>
          </a:prstGeom>
        </p:spPr>
      </p:pic>
    </p:spTree>
    <p:extLst>
      <p:ext uri="{BB962C8B-B14F-4D97-AF65-F5344CB8AC3E}">
        <p14:creationId xmlns:p14="http://schemas.microsoft.com/office/powerpoint/2010/main" val="240025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Complete Annual Growth in # of Titles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07083662"/>
              </p:ext>
            </p:extLst>
          </p:nvPr>
        </p:nvGraphicFramePr>
        <p:xfrm>
          <a:off x="169333" y="512233"/>
          <a:ext cx="8826500" cy="6155267"/>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ProQuest Confidential</a:t>
            </a:r>
            <a:endParaRPr lang="en-US" dirty="0"/>
          </a:p>
        </p:txBody>
      </p:sp>
      <p:sp>
        <p:nvSpPr>
          <p:cNvPr id="3" name="TextBox 2"/>
          <p:cNvSpPr txBox="1"/>
          <p:nvPr/>
        </p:nvSpPr>
        <p:spPr>
          <a:xfrm>
            <a:off x="6519343" y="3725342"/>
            <a:ext cx="2307167" cy="1482457"/>
          </a:xfrm>
          <a:prstGeom prst="rect">
            <a:avLst/>
          </a:prstGeom>
          <a:noFill/>
        </p:spPr>
        <p:txBody>
          <a:bodyPr wrap="square" rtlCol="0">
            <a:spAutoFit/>
          </a:bodyPr>
          <a:lstStyle/>
          <a:p>
            <a:pPr>
              <a:lnSpc>
                <a:spcPct val="90000"/>
              </a:lnSpc>
              <a:spcAft>
                <a:spcPts val="1000"/>
              </a:spcAft>
            </a:pPr>
            <a:r>
              <a:rPr lang="en-US" sz="2000" dirty="0" smtClean="0"/>
              <a:t>To date in 2014, the total # titles in Academic Complete is over 116,000.</a:t>
            </a:r>
            <a:endParaRPr lang="en-US" sz="2000" dirty="0"/>
          </a:p>
        </p:txBody>
      </p:sp>
    </p:spTree>
    <p:extLst>
      <p:ext uri="{BB962C8B-B14F-4D97-AF65-F5344CB8AC3E}">
        <p14:creationId xmlns:p14="http://schemas.microsoft.com/office/powerpoint/2010/main" val="320818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197" y="-63501"/>
            <a:ext cx="7734300" cy="852493"/>
          </a:xfrm>
        </p:spPr>
        <p:txBody>
          <a:bodyPr>
            <a:normAutofit/>
          </a:bodyPr>
          <a:lstStyle/>
          <a:p>
            <a:r>
              <a:rPr lang="ru-RU" sz="2400" dirty="0" smtClean="0">
                <a:latin typeface="Calibri"/>
              </a:rPr>
              <a:t>Ключевые издательства в</a:t>
            </a:r>
            <a:r>
              <a:rPr lang="en-US" sz="2400" dirty="0" smtClean="0">
                <a:latin typeface="Calibri"/>
              </a:rPr>
              <a:t> Academic Complete </a:t>
            </a:r>
            <a:r>
              <a:rPr lang="ru-RU" sz="2400" dirty="0" smtClean="0">
                <a:latin typeface="Calibri"/>
              </a:rPr>
              <a:t>и предметные коллекции</a:t>
            </a:r>
            <a:endParaRPr lang="en-US" sz="2400" dirty="0">
              <a:latin typeface="Calibri"/>
            </a:endParaRPr>
          </a:p>
        </p:txBody>
      </p:sp>
      <p:sp>
        <p:nvSpPr>
          <p:cNvPr id="4" name="Footer Placeholder 3"/>
          <p:cNvSpPr>
            <a:spLocks noGrp="1"/>
          </p:cNvSpPr>
          <p:nvPr>
            <p:ph type="ftr" sz="quarter" idx="11"/>
          </p:nvPr>
        </p:nvSpPr>
        <p:spPr/>
        <p:txBody>
          <a:bodyPr/>
          <a:lstStyle/>
          <a:p>
            <a:r>
              <a:rPr lang="en-US" smtClean="0"/>
              <a:t>ProQuest Confidential</a:t>
            </a:r>
            <a:endParaRPr lang="en-US" dirty="0"/>
          </a:p>
        </p:txBody>
      </p:sp>
      <p:graphicFrame>
        <p:nvGraphicFramePr>
          <p:cNvPr id="9" name="Diagram 8"/>
          <p:cNvGraphicFramePr/>
          <p:nvPr>
            <p:extLst>
              <p:ext uri="{D42A27DB-BD31-4B8C-83A1-F6EECF244321}">
                <p14:modId xmlns:p14="http://schemas.microsoft.com/office/powerpoint/2010/main" val="3106055181"/>
              </p:ext>
            </p:extLst>
          </p:nvPr>
        </p:nvGraphicFramePr>
        <p:xfrm>
          <a:off x="355600" y="893363"/>
          <a:ext cx="8585200" cy="5570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786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txBox="1">
            <a:spLocks noChangeArrowheads="1"/>
          </p:cNvSpPr>
          <p:nvPr/>
        </p:nvSpPr>
        <p:spPr bwMode="auto">
          <a:xfrm>
            <a:off x="914400" y="365125"/>
            <a:ext cx="72390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nchor="ctr" anchorCtr="1"/>
          <a:lstStyle>
            <a:lvl1pPr eaLnBrk="0" hangingPunct="0">
              <a:spcBef>
                <a:spcPct val="20000"/>
              </a:spcBef>
              <a:buFont typeface="Arial" pitchFamily="34" charset="0"/>
              <a:buChar char="•"/>
              <a:defRPr sz="2400">
                <a:solidFill>
                  <a:schemeClr val="tx1"/>
                </a:solidFill>
                <a:latin typeface="Arial" pitchFamily="34" charset="0"/>
              </a:defRPr>
            </a:lvl1pPr>
            <a:lvl2pPr marL="742950" indent="-285750" eaLnBrk="0" hangingPunct="0">
              <a:spcBef>
                <a:spcPct val="20000"/>
              </a:spcBef>
              <a:buFont typeface="Arial" pitchFamily="34" charset="0"/>
              <a:buChar char="–"/>
              <a:defRPr sz="2000">
                <a:solidFill>
                  <a:schemeClr val="tx1"/>
                </a:solidFill>
                <a:latin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defRPr>
            </a:lvl3pPr>
            <a:lvl4pPr marL="1600200" indent="-228600" eaLnBrk="0" hangingPunct="0">
              <a:spcBef>
                <a:spcPct val="20000"/>
              </a:spcBef>
              <a:buFont typeface="Arial" pitchFamily="34" charset="0"/>
              <a:buChar char="–"/>
              <a:defRPr sz="1600">
                <a:solidFill>
                  <a:schemeClr val="tx1"/>
                </a:solidFill>
                <a:latin typeface="Arial" pitchFamily="34" charset="0"/>
              </a:defRPr>
            </a:lvl4pPr>
            <a:lvl5pPr marL="2057400" indent="-228600" eaLnBrk="0" hangingPunct="0">
              <a:spcBef>
                <a:spcPct val="20000"/>
              </a:spcBef>
              <a:buFont typeface="Arial" pitchFamily="34" charset="0"/>
              <a:buChar char="»"/>
              <a:defRPr sz="1400">
                <a:solidFill>
                  <a:schemeClr val="tx1"/>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400">
                <a:solidFill>
                  <a:schemeClr val="tx1"/>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400">
                <a:solidFill>
                  <a:schemeClr val="tx1"/>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400">
                <a:solidFill>
                  <a:schemeClr val="tx1"/>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400">
                <a:solidFill>
                  <a:schemeClr val="tx1"/>
                </a:solidFill>
                <a:latin typeface="Arial" pitchFamily="34" charset="0"/>
              </a:defRPr>
            </a:lvl9pPr>
          </a:lstStyle>
          <a:p>
            <a:pPr algn="ctr" eaLnBrk="1" hangingPunct="1">
              <a:spcBef>
                <a:spcPct val="0"/>
              </a:spcBef>
              <a:buFontTx/>
              <a:buNone/>
            </a:pPr>
            <a:endParaRPr lang="en-US" altLang="en-US" sz="2800" b="1">
              <a:cs typeface="Arial" pitchFamily="34" charset="0"/>
            </a:endParaRPr>
          </a:p>
        </p:txBody>
      </p:sp>
      <p:sp>
        <p:nvSpPr>
          <p:cNvPr id="61443" name="Title 3"/>
          <p:cNvSpPr>
            <a:spLocks noGrp="1"/>
          </p:cNvSpPr>
          <p:nvPr>
            <p:ph type="title"/>
          </p:nvPr>
        </p:nvSpPr>
        <p:spPr>
          <a:xfrm>
            <a:off x="457200" y="0"/>
            <a:ext cx="7315200" cy="914400"/>
          </a:xfrm>
        </p:spPr>
        <p:txBody>
          <a:bodyPr/>
          <a:lstStyle/>
          <a:p>
            <a:r>
              <a:rPr lang="ru-RU" altLang="en-US" smtClean="0"/>
              <a:t>Стратегическое комплектование электронных книг с </a:t>
            </a:r>
            <a:r>
              <a:rPr lang="en-US" altLang="en-US" smtClean="0"/>
              <a:t>ebrary</a:t>
            </a:r>
          </a:p>
        </p:txBody>
      </p:sp>
      <p:sp>
        <p:nvSpPr>
          <p:cNvPr id="7" name="Content Placeholder 6"/>
          <p:cNvSpPr>
            <a:spLocks noGrp="1"/>
          </p:cNvSpPr>
          <p:nvPr>
            <p:ph idx="1"/>
          </p:nvPr>
        </p:nvSpPr>
        <p:spPr>
          <a:xfrm>
            <a:off x="609600" y="1377950"/>
            <a:ext cx="8229600" cy="4525963"/>
          </a:xfrm>
        </p:spPr>
        <p:txBody>
          <a:bodyPr>
            <a:normAutofit/>
          </a:bodyPr>
          <a:lstStyle/>
          <a:p>
            <a:pPr marL="0" indent="0">
              <a:buFont typeface="Arial" pitchFamily="34" charset="0"/>
              <a:buNone/>
              <a:defRPr/>
            </a:pPr>
            <a:r>
              <a:rPr lang="en-US" sz="2800" dirty="0" smtClean="0">
                <a:cs typeface="Arial" pitchFamily="34" charset="0"/>
              </a:rPr>
              <a:t>For libraries at any stage in their transition to e-books, ebrary offers:</a:t>
            </a:r>
          </a:p>
          <a:p>
            <a:pPr marL="0" indent="0">
              <a:buFont typeface="Arial" pitchFamily="34" charset="0"/>
              <a:buNone/>
              <a:defRPr/>
            </a:pPr>
            <a:endParaRPr lang="en-US" sz="1100" dirty="0" smtClean="0">
              <a:cs typeface="Arial" pitchFamily="34" charset="0"/>
            </a:endParaRPr>
          </a:p>
          <a:p>
            <a:pPr>
              <a:defRPr/>
            </a:pPr>
            <a:endParaRPr lang="en-US" dirty="0"/>
          </a:p>
        </p:txBody>
      </p:sp>
      <p:graphicFrame>
        <p:nvGraphicFramePr>
          <p:cNvPr id="8" name="Diagram 7"/>
          <p:cNvGraphicFramePr/>
          <p:nvPr/>
        </p:nvGraphicFramePr>
        <p:xfrm>
          <a:off x="290944" y="1221955"/>
          <a:ext cx="8686800" cy="5622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72642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33400" y="274638"/>
            <a:ext cx="6718300" cy="715962"/>
          </a:xfrm>
        </p:spPr>
        <p:txBody>
          <a:bodyPr/>
          <a:lstStyle/>
          <a:p>
            <a:r>
              <a:rPr lang="ru-RU" altLang="en-US" smtClean="0">
                <a:ea typeface="ＭＳ Ｐゴシック" pitchFamily="34" charset="-128"/>
              </a:rPr>
              <a:t>Другие варианты подписки: тематические коллекции</a:t>
            </a:r>
            <a:endParaRPr lang="en-US" altLang="en-US" smtClean="0">
              <a:ea typeface="ＭＳ Ｐゴシック" pitchFamily="34" charset="-128"/>
            </a:endParaRPr>
          </a:p>
        </p:txBody>
      </p:sp>
      <p:sp>
        <p:nvSpPr>
          <p:cNvPr id="64515" name="Rectangle 4"/>
          <p:cNvSpPr>
            <a:spLocks noChangeArrowheads="1"/>
          </p:cNvSpPr>
          <p:nvPr/>
        </p:nvSpPr>
        <p:spPr bwMode="auto">
          <a:xfrm>
            <a:off x="76200" y="3962400"/>
            <a:ext cx="9372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2400">
                <a:solidFill>
                  <a:schemeClr val="tx1"/>
                </a:solidFill>
                <a:latin typeface="Arial" pitchFamily="34" charset="0"/>
              </a:defRPr>
            </a:lvl1pPr>
            <a:lvl2pPr marL="742950" indent="-285750" eaLnBrk="0" hangingPunct="0">
              <a:spcBef>
                <a:spcPct val="20000"/>
              </a:spcBef>
              <a:buFont typeface="Arial" pitchFamily="34" charset="0"/>
              <a:buChar char="–"/>
              <a:defRPr sz="2000">
                <a:solidFill>
                  <a:schemeClr val="tx1"/>
                </a:solidFill>
                <a:latin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defRPr>
            </a:lvl3pPr>
            <a:lvl4pPr marL="1600200" indent="-228600" eaLnBrk="0" hangingPunct="0">
              <a:spcBef>
                <a:spcPct val="20000"/>
              </a:spcBef>
              <a:buFont typeface="Arial" pitchFamily="34" charset="0"/>
              <a:buChar char="–"/>
              <a:defRPr sz="1600">
                <a:solidFill>
                  <a:schemeClr val="tx1"/>
                </a:solidFill>
                <a:latin typeface="Arial" pitchFamily="34" charset="0"/>
              </a:defRPr>
            </a:lvl4pPr>
            <a:lvl5pPr marL="2057400" indent="-228600" eaLnBrk="0" hangingPunct="0">
              <a:spcBef>
                <a:spcPct val="20000"/>
              </a:spcBef>
              <a:buFont typeface="Arial" pitchFamily="34" charset="0"/>
              <a:buChar char="»"/>
              <a:defRPr sz="1400">
                <a:solidFill>
                  <a:schemeClr val="tx1"/>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400">
                <a:solidFill>
                  <a:schemeClr val="tx1"/>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400">
                <a:solidFill>
                  <a:schemeClr val="tx1"/>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400">
                <a:solidFill>
                  <a:schemeClr val="tx1"/>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400">
                <a:solidFill>
                  <a:schemeClr val="tx1"/>
                </a:solidFill>
                <a:latin typeface="Arial" pitchFamily="34" charset="0"/>
              </a:defRPr>
            </a:lvl9pPr>
          </a:lstStyle>
          <a:p>
            <a:pPr>
              <a:lnSpc>
                <a:spcPct val="80000"/>
              </a:lnSpc>
              <a:buFontTx/>
              <a:buNone/>
            </a:pPr>
            <a:r>
              <a:rPr lang="en-US" altLang="en-US" sz="1800">
                <a:solidFill>
                  <a:srgbClr val="525252"/>
                </a:solidFill>
                <a:latin typeface="Calibri" pitchFamily="34" charset="0"/>
              </a:rPr>
              <a:t>     </a:t>
            </a:r>
            <a:r>
              <a:rPr lang="ru-RU" altLang="en-US" sz="2000" b="1">
                <a:solidFill>
                  <a:srgbClr val="525252"/>
                </a:solidFill>
                <a:latin typeface="Calibri" pitchFamily="34" charset="0"/>
              </a:rPr>
              <a:t>Все коллекции предусматривают</a:t>
            </a:r>
            <a:r>
              <a:rPr lang="en-US" altLang="en-US" sz="2000" b="1">
                <a:solidFill>
                  <a:srgbClr val="525252"/>
                </a:solidFill>
                <a:latin typeface="Calibri" pitchFamily="34" charset="0"/>
              </a:rPr>
              <a:t>:</a:t>
            </a:r>
          </a:p>
          <a:p>
            <a:pPr lvl="1">
              <a:lnSpc>
                <a:spcPct val="80000"/>
              </a:lnSpc>
              <a:buFontTx/>
              <a:buChar char="–"/>
            </a:pPr>
            <a:r>
              <a:rPr lang="ru-RU" altLang="en-US" sz="1800">
                <a:solidFill>
                  <a:srgbClr val="525252"/>
                </a:solidFill>
                <a:latin typeface="Calibri" pitchFamily="34" charset="0"/>
              </a:rPr>
              <a:t>Многопользовательский доступ </a:t>
            </a:r>
            <a:endParaRPr lang="en-US" altLang="en-US" sz="1800">
              <a:solidFill>
                <a:srgbClr val="525252"/>
              </a:solidFill>
              <a:latin typeface="Calibri" pitchFamily="34" charset="0"/>
            </a:endParaRPr>
          </a:p>
          <a:p>
            <a:pPr lvl="1">
              <a:lnSpc>
                <a:spcPct val="80000"/>
              </a:lnSpc>
              <a:buFontTx/>
              <a:buChar char="–"/>
            </a:pPr>
            <a:r>
              <a:rPr lang="ru-RU" altLang="en-US" sz="1800">
                <a:solidFill>
                  <a:srgbClr val="525252"/>
                </a:solidFill>
                <a:latin typeface="Calibri" pitchFamily="34" charset="0"/>
              </a:rPr>
              <a:t>Постоянное пополнение коллекции</a:t>
            </a:r>
            <a:endParaRPr lang="en-US" altLang="en-US" sz="1800">
              <a:solidFill>
                <a:srgbClr val="525252"/>
              </a:solidFill>
              <a:latin typeface="Calibri" pitchFamily="34" charset="0"/>
            </a:endParaRPr>
          </a:p>
          <a:p>
            <a:pPr lvl="1">
              <a:lnSpc>
                <a:spcPct val="80000"/>
              </a:lnSpc>
              <a:buFontTx/>
              <a:buChar char="–"/>
            </a:pPr>
            <a:r>
              <a:rPr lang="ru-RU" altLang="en-US" sz="1800">
                <a:solidFill>
                  <a:srgbClr val="525252"/>
                </a:solidFill>
                <a:latin typeface="Calibri" pitchFamily="34" charset="0"/>
              </a:rPr>
              <a:t>Отсутствие дополнительных сборов за использование платформы</a:t>
            </a:r>
            <a:r>
              <a:rPr lang="en-US" altLang="en-US" sz="1800">
                <a:solidFill>
                  <a:srgbClr val="525252"/>
                </a:solidFill>
                <a:latin typeface="Calibri" pitchFamily="34" charset="0"/>
              </a:rPr>
              <a:t> </a:t>
            </a:r>
          </a:p>
          <a:p>
            <a:pPr lvl="1">
              <a:lnSpc>
                <a:spcPct val="80000"/>
              </a:lnSpc>
              <a:buFontTx/>
              <a:buChar char="–"/>
            </a:pPr>
            <a:r>
              <a:rPr lang="ru-RU" altLang="en-US" sz="1800">
                <a:solidFill>
                  <a:srgbClr val="525252"/>
                </a:solidFill>
                <a:latin typeface="Calibri" pitchFamily="34" charset="0"/>
              </a:rPr>
              <a:t>Формирование цен на основе</a:t>
            </a:r>
            <a:r>
              <a:rPr lang="en-US" altLang="en-US" sz="1800">
                <a:solidFill>
                  <a:srgbClr val="525252"/>
                </a:solidFill>
                <a:latin typeface="Calibri" pitchFamily="34" charset="0"/>
              </a:rPr>
              <a:t> FTE</a:t>
            </a:r>
          </a:p>
          <a:p>
            <a:pPr lvl="1">
              <a:lnSpc>
                <a:spcPct val="80000"/>
              </a:lnSpc>
              <a:buFontTx/>
              <a:buChar char="–"/>
            </a:pPr>
            <a:r>
              <a:rPr lang="ru-RU" altLang="en-US" sz="1800">
                <a:solidFill>
                  <a:srgbClr val="525252"/>
                </a:solidFill>
                <a:latin typeface="Calibri" pitchFamily="34" charset="0"/>
              </a:rPr>
              <a:t>Бесплатные записи </a:t>
            </a:r>
            <a:r>
              <a:rPr lang="en-US" altLang="en-US" sz="1800">
                <a:solidFill>
                  <a:srgbClr val="525252"/>
                </a:solidFill>
                <a:latin typeface="Calibri" pitchFamily="34" charset="0"/>
              </a:rPr>
              <a:t>MARC</a:t>
            </a:r>
          </a:p>
          <a:p>
            <a:pPr>
              <a:lnSpc>
                <a:spcPct val="80000"/>
              </a:lnSpc>
              <a:buFontTx/>
              <a:buNone/>
            </a:pPr>
            <a:endParaRPr lang="en-US" altLang="en-US" sz="1800">
              <a:solidFill>
                <a:srgbClr val="525252"/>
              </a:solidFill>
              <a:latin typeface="Calibri" pitchFamily="34" charset="0"/>
            </a:endParaRPr>
          </a:p>
          <a:p>
            <a:pPr>
              <a:lnSpc>
                <a:spcPct val="80000"/>
              </a:lnSpc>
              <a:buFontTx/>
              <a:buNone/>
            </a:pPr>
            <a:r>
              <a:rPr lang="en-US" altLang="en-US" sz="1800" b="1">
                <a:solidFill>
                  <a:srgbClr val="525252"/>
                </a:solidFill>
                <a:latin typeface="Calibri" pitchFamily="34" charset="0"/>
              </a:rPr>
              <a:t>     </a:t>
            </a:r>
          </a:p>
        </p:txBody>
      </p:sp>
      <p:sp>
        <p:nvSpPr>
          <p:cNvPr id="66564" name="Rectangle 3"/>
          <p:cNvSpPr txBox="1">
            <a:spLocks/>
          </p:cNvSpPr>
          <p:nvPr/>
        </p:nvSpPr>
        <p:spPr bwMode="auto">
          <a:xfrm>
            <a:off x="-381000" y="1447800"/>
            <a:ext cx="472440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2400">
                <a:solidFill>
                  <a:schemeClr val="tx1"/>
                </a:solidFill>
                <a:latin typeface="Arial" pitchFamily="34" charset="0"/>
              </a:defRPr>
            </a:lvl1pPr>
            <a:lvl2pPr marL="742950" indent="-285750" eaLnBrk="0" hangingPunct="0">
              <a:spcBef>
                <a:spcPct val="20000"/>
              </a:spcBef>
              <a:buFont typeface="Arial" pitchFamily="34" charset="0"/>
              <a:buChar char="–"/>
              <a:defRPr sz="2000">
                <a:solidFill>
                  <a:schemeClr val="tx1"/>
                </a:solidFill>
                <a:latin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defRPr>
            </a:lvl3pPr>
            <a:lvl4pPr marL="1600200" indent="-228600" eaLnBrk="0" hangingPunct="0">
              <a:spcBef>
                <a:spcPct val="20000"/>
              </a:spcBef>
              <a:buFont typeface="Arial" pitchFamily="34" charset="0"/>
              <a:buChar char="–"/>
              <a:defRPr sz="1600">
                <a:solidFill>
                  <a:schemeClr val="tx1"/>
                </a:solidFill>
                <a:latin typeface="Arial" pitchFamily="34" charset="0"/>
              </a:defRPr>
            </a:lvl4pPr>
            <a:lvl5pPr marL="2057400" indent="-228600" eaLnBrk="0" hangingPunct="0">
              <a:spcBef>
                <a:spcPct val="20000"/>
              </a:spcBef>
              <a:buFont typeface="Arial" pitchFamily="34" charset="0"/>
              <a:buChar char="»"/>
              <a:defRPr sz="1400">
                <a:solidFill>
                  <a:schemeClr val="tx1"/>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400">
                <a:solidFill>
                  <a:schemeClr val="tx1"/>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400">
                <a:solidFill>
                  <a:schemeClr val="tx1"/>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400">
                <a:solidFill>
                  <a:schemeClr val="tx1"/>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400">
                <a:solidFill>
                  <a:schemeClr val="tx1"/>
                </a:solidFill>
                <a:latin typeface="Arial" pitchFamily="34" charset="0"/>
              </a:defRPr>
            </a:lvl9pPr>
          </a:lstStyle>
          <a:p>
            <a:pPr>
              <a:lnSpc>
                <a:spcPct val="80000"/>
              </a:lnSpc>
              <a:buFont typeface="Arial" pitchFamily="34" charset="0"/>
              <a:buNone/>
              <a:defRPr/>
            </a:pPr>
            <a:r>
              <a:rPr lang="en-US" altLang="en-US" sz="1400" dirty="0" smtClean="0">
                <a:latin typeface="Calibri" pitchFamily="34" charset="0"/>
              </a:rPr>
              <a:t> </a:t>
            </a:r>
          </a:p>
          <a:p>
            <a:pPr lvl="2">
              <a:lnSpc>
                <a:spcPct val="80000"/>
              </a:lnSpc>
              <a:buFontTx/>
              <a:buChar char="•"/>
              <a:defRPr/>
            </a:pPr>
            <a:r>
              <a:rPr lang="en-US" altLang="en-US" sz="1400" dirty="0" smtClean="0">
                <a:latin typeface="Calibri" pitchFamily="34" charset="0"/>
              </a:rPr>
              <a:t>Business &amp; Economics</a:t>
            </a:r>
          </a:p>
          <a:p>
            <a:pPr lvl="2">
              <a:lnSpc>
                <a:spcPct val="80000"/>
              </a:lnSpc>
              <a:buFontTx/>
              <a:buChar char="•"/>
              <a:defRPr/>
            </a:pPr>
            <a:r>
              <a:rPr lang="en-US" altLang="en-US" sz="1400" dirty="0" smtClean="0">
                <a:latin typeface="Calibri" pitchFamily="34" charset="0"/>
              </a:rPr>
              <a:t>Computers &amp; IT</a:t>
            </a:r>
          </a:p>
          <a:p>
            <a:pPr lvl="2">
              <a:lnSpc>
                <a:spcPct val="80000"/>
              </a:lnSpc>
              <a:buFontTx/>
              <a:buChar char="•"/>
              <a:defRPr/>
            </a:pPr>
            <a:r>
              <a:rPr lang="en-US" altLang="en-US" sz="1400" dirty="0" smtClean="0">
                <a:latin typeface="Calibri" pitchFamily="34" charset="0"/>
              </a:rPr>
              <a:t>Education</a:t>
            </a:r>
          </a:p>
          <a:p>
            <a:pPr lvl="2">
              <a:lnSpc>
                <a:spcPct val="80000"/>
              </a:lnSpc>
              <a:buFontTx/>
              <a:buChar char="•"/>
              <a:defRPr/>
            </a:pPr>
            <a:r>
              <a:rPr lang="en-US" altLang="en-US" sz="1400" dirty="0" smtClean="0">
                <a:latin typeface="Calibri" pitchFamily="34" charset="0"/>
              </a:rPr>
              <a:t>Engineering &amp; Technology</a:t>
            </a:r>
          </a:p>
          <a:p>
            <a:pPr lvl="2">
              <a:lnSpc>
                <a:spcPct val="80000"/>
              </a:lnSpc>
              <a:buFontTx/>
              <a:buChar char="•"/>
              <a:defRPr/>
            </a:pPr>
            <a:r>
              <a:rPr lang="en-US" altLang="en-US" sz="1400" dirty="0" smtClean="0">
                <a:latin typeface="Calibri" pitchFamily="34" charset="0"/>
              </a:rPr>
              <a:t>History &amp; Political Science</a:t>
            </a:r>
          </a:p>
          <a:p>
            <a:pPr lvl="2">
              <a:lnSpc>
                <a:spcPct val="80000"/>
              </a:lnSpc>
              <a:buFontTx/>
              <a:buChar char="•"/>
              <a:defRPr/>
            </a:pPr>
            <a:r>
              <a:rPr lang="en-US" altLang="en-US" sz="1400" dirty="0" smtClean="0">
                <a:latin typeface="Calibri" pitchFamily="34" charset="0"/>
              </a:rPr>
              <a:t>Humanities</a:t>
            </a:r>
          </a:p>
          <a:p>
            <a:pPr lvl="2">
              <a:lnSpc>
                <a:spcPct val="80000"/>
              </a:lnSpc>
              <a:buFontTx/>
              <a:buChar char="•"/>
              <a:defRPr/>
            </a:pPr>
            <a:r>
              <a:rPr lang="en-US" altLang="en-US" sz="1400" dirty="0" smtClean="0">
                <a:latin typeface="Calibri" pitchFamily="34" charset="0"/>
              </a:rPr>
              <a:t>Language, Literature &amp; Linguistics</a:t>
            </a:r>
          </a:p>
          <a:p>
            <a:pPr marL="914400" lvl="2" indent="0">
              <a:lnSpc>
                <a:spcPct val="80000"/>
              </a:lnSpc>
              <a:buFont typeface="Arial" pitchFamily="34" charset="0"/>
              <a:buNone/>
              <a:defRPr/>
            </a:pPr>
            <a:endParaRPr lang="en-US" altLang="en-US" sz="1400" dirty="0" smtClean="0"/>
          </a:p>
          <a:p>
            <a:pPr lvl="1">
              <a:lnSpc>
                <a:spcPct val="80000"/>
              </a:lnSpc>
              <a:defRPr/>
            </a:pPr>
            <a:endParaRPr lang="en-US" altLang="en-US" sz="1400" dirty="0" smtClean="0"/>
          </a:p>
          <a:p>
            <a:pPr lvl="1">
              <a:lnSpc>
                <a:spcPct val="80000"/>
              </a:lnSpc>
              <a:defRPr/>
            </a:pPr>
            <a:endParaRPr lang="en-US" altLang="en-US" sz="1400" dirty="0" smtClean="0"/>
          </a:p>
        </p:txBody>
      </p:sp>
      <p:sp>
        <p:nvSpPr>
          <p:cNvPr id="64517" name="Rectangle 6"/>
          <p:cNvSpPr>
            <a:spLocks/>
          </p:cNvSpPr>
          <p:nvPr/>
        </p:nvSpPr>
        <p:spPr bwMode="auto">
          <a:xfrm>
            <a:off x="3733800" y="1576388"/>
            <a:ext cx="4572000" cy="436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2400">
                <a:solidFill>
                  <a:schemeClr val="tx1"/>
                </a:solidFill>
                <a:latin typeface="Arial" pitchFamily="34" charset="0"/>
              </a:defRPr>
            </a:lvl1pPr>
            <a:lvl2pPr marL="742950" indent="-285750" eaLnBrk="0" hangingPunct="0">
              <a:spcBef>
                <a:spcPct val="20000"/>
              </a:spcBef>
              <a:buFont typeface="Arial" pitchFamily="34" charset="0"/>
              <a:buChar char="–"/>
              <a:defRPr sz="2000">
                <a:solidFill>
                  <a:schemeClr val="tx1"/>
                </a:solidFill>
                <a:latin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defRPr>
            </a:lvl3pPr>
            <a:lvl4pPr marL="1600200" indent="-228600" eaLnBrk="0" hangingPunct="0">
              <a:spcBef>
                <a:spcPct val="20000"/>
              </a:spcBef>
              <a:buFont typeface="Arial" pitchFamily="34" charset="0"/>
              <a:buChar char="–"/>
              <a:defRPr sz="1600">
                <a:solidFill>
                  <a:schemeClr val="tx1"/>
                </a:solidFill>
                <a:latin typeface="Arial" pitchFamily="34" charset="0"/>
              </a:defRPr>
            </a:lvl4pPr>
            <a:lvl5pPr marL="2057400" indent="-228600" eaLnBrk="0" hangingPunct="0">
              <a:spcBef>
                <a:spcPct val="20000"/>
              </a:spcBef>
              <a:buFont typeface="Arial" pitchFamily="34" charset="0"/>
              <a:buChar char="»"/>
              <a:defRPr sz="1400">
                <a:solidFill>
                  <a:schemeClr val="tx1"/>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400">
                <a:solidFill>
                  <a:schemeClr val="tx1"/>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400">
                <a:solidFill>
                  <a:schemeClr val="tx1"/>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400">
                <a:solidFill>
                  <a:schemeClr val="tx1"/>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400">
                <a:solidFill>
                  <a:schemeClr val="tx1"/>
                </a:solidFill>
                <a:latin typeface="Arial" pitchFamily="34" charset="0"/>
              </a:defRPr>
            </a:lvl9pPr>
          </a:lstStyle>
          <a:p>
            <a:pPr lvl="1" eaLnBrk="1" hangingPunct="1">
              <a:buFontTx/>
              <a:buChar char="•"/>
            </a:pPr>
            <a:r>
              <a:rPr lang="en-US" altLang="en-US" sz="1400">
                <a:latin typeface="Calibri" pitchFamily="34" charset="0"/>
              </a:rPr>
              <a:t>Law, International Relations &amp; Public Policy</a:t>
            </a:r>
          </a:p>
          <a:p>
            <a:pPr lvl="1" eaLnBrk="1" hangingPunct="1">
              <a:lnSpc>
                <a:spcPct val="80000"/>
              </a:lnSpc>
              <a:buFontTx/>
              <a:buChar char="•"/>
            </a:pPr>
            <a:r>
              <a:rPr lang="en-US" altLang="en-US" sz="1400">
                <a:latin typeface="Calibri" pitchFamily="34" charset="0"/>
              </a:rPr>
              <a:t>Life Sciences</a:t>
            </a:r>
          </a:p>
          <a:p>
            <a:pPr lvl="1" eaLnBrk="1" hangingPunct="1">
              <a:lnSpc>
                <a:spcPct val="80000"/>
              </a:lnSpc>
              <a:buFontTx/>
              <a:buChar char="•"/>
            </a:pPr>
            <a:r>
              <a:rPr lang="en-US" altLang="en-US" sz="1400" b="1">
                <a:solidFill>
                  <a:srgbClr val="C00000"/>
                </a:solidFill>
                <a:latin typeface="Calibri" pitchFamily="34" charset="0"/>
              </a:rPr>
              <a:t>Medical</a:t>
            </a:r>
          </a:p>
          <a:p>
            <a:pPr lvl="1" eaLnBrk="1" hangingPunct="1">
              <a:lnSpc>
                <a:spcPct val="80000"/>
              </a:lnSpc>
              <a:buFontTx/>
              <a:buChar char="•"/>
            </a:pPr>
            <a:r>
              <a:rPr lang="en-US" altLang="en-US" sz="1400" b="1">
                <a:solidFill>
                  <a:srgbClr val="C00000"/>
                </a:solidFill>
                <a:latin typeface="Calibri" pitchFamily="34" charset="0"/>
              </a:rPr>
              <a:t>Nursing &amp; Allied Health</a:t>
            </a:r>
          </a:p>
          <a:p>
            <a:pPr lvl="1" eaLnBrk="1" hangingPunct="1">
              <a:lnSpc>
                <a:spcPct val="80000"/>
              </a:lnSpc>
              <a:buFontTx/>
              <a:buChar char="•"/>
            </a:pPr>
            <a:r>
              <a:rPr lang="en-US" altLang="en-US" sz="1400">
                <a:latin typeface="Calibri" pitchFamily="34" charset="0"/>
              </a:rPr>
              <a:t>Physical Sciences</a:t>
            </a:r>
          </a:p>
          <a:p>
            <a:pPr lvl="1" eaLnBrk="1" hangingPunct="1">
              <a:lnSpc>
                <a:spcPct val="80000"/>
              </a:lnSpc>
              <a:buFontTx/>
              <a:buChar char="•"/>
            </a:pPr>
            <a:r>
              <a:rPr lang="en-US" altLang="en-US" sz="1400" b="1">
                <a:solidFill>
                  <a:srgbClr val="C00000"/>
                </a:solidFill>
                <a:latin typeface="Calibri" pitchFamily="34" charset="0"/>
              </a:rPr>
              <a:t>Psychology &amp; Social Work</a:t>
            </a:r>
          </a:p>
          <a:p>
            <a:pPr lvl="1" eaLnBrk="1" hangingPunct="1">
              <a:lnSpc>
                <a:spcPct val="80000"/>
              </a:lnSpc>
              <a:buFontTx/>
              <a:buChar char="•"/>
            </a:pPr>
            <a:r>
              <a:rPr lang="en-US" altLang="en-US" sz="1400">
                <a:latin typeface="Calibri" pitchFamily="34" charset="0"/>
              </a:rPr>
              <a:t>Religion, Philosophy &amp; Classics</a:t>
            </a:r>
          </a:p>
          <a:p>
            <a:pPr lvl="1" eaLnBrk="1" hangingPunct="1">
              <a:lnSpc>
                <a:spcPct val="80000"/>
              </a:lnSpc>
              <a:buFontTx/>
              <a:buChar char="•"/>
            </a:pPr>
            <a:r>
              <a:rPr lang="en-US" altLang="en-US" sz="1400">
                <a:latin typeface="Calibri" pitchFamily="34" charset="0"/>
              </a:rPr>
              <a:t>Sociology &amp; Anthropology</a:t>
            </a:r>
          </a:p>
        </p:txBody>
      </p:sp>
      <p:sp>
        <p:nvSpPr>
          <p:cNvPr id="64518" name="Line 16"/>
          <p:cNvSpPr>
            <a:spLocks noChangeShapeType="1"/>
          </p:cNvSpPr>
          <p:nvPr/>
        </p:nvSpPr>
        <p:spPr bwMode="auto">
          <a:xfrm>
            <a:off x="457200" y="3733800"/>
            <a:ext cx="8305800" cy="0"/>
          </a:xfrm>
          <a:prstGeom prst="line">
            <a:avLst/>
          </a:prstGeom>
          <a:noFill/>
          <a:ln w="28575">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45335834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smtClean="0">
                <a:latin typeface="Calibri"/>
                <a:cs typeface="Calibri"/>
              </a:rPr>
              <a:t>The Enhanced Academic Complete with Book Display Widget to Drive Discoverability and Usage</a:t>
            </a:r>
            <a:endParaRPr lang="en-US" sz="2400" dirty="0">
              <a:latin typeface="Calibri"/>
              <a:cs typeface="Calibri"/>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484695" y="1242727"/>
            <a:ext cx="6727972" cy="2756747"/>
          </a:xfrm>
          <a:prstGeom prst="rect">
            <a:avLst/>
          </a:prstGeom>
          <a:noFill/>
          <a:ln>
            <a:noFill/>
          </a:ln>
        </p:spPr>
      </p:pic>
      <p:graphicFrame>
        <p:nvGraphicFramePr>
          <p:cNvPr id="3" name="Diagram 2"/>
          <p:cNvGraphicFramePr/>
          <p:nvPr>
            <p:extLst>
              <p:ext uri="{D42A27DB-BD31-4B8C-83A1-F6EECF244321}">
                <p14:modId xmlns:p14="http://schemas.microsoft.com/office/powerpoint/2010/main" val="3643151167"/>
              </p:ext>
            </p:extLst>
          </p:nvPr>
        </p:nvGraphicFramePr>
        <p:xfrm>
          <a:off x="457200" y="4369390"/>
          <a:ext cx="8496300" cy="1938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617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ProQuest">
      <a:dk1>
        <a:srgbClr val="000000"/>
      </a:dk1>
      <a:lt1>
        <a:sysClr val="window" lastClr="FFFFFF"/>
      </a:lt1>
      <a:dk2>
        <a:srgbClr val="000000"/>
      </a:dk2>
      <a:lt2>
        <a:srgbClr val="FFFFFF"/>
      </a:lt2>
      <a:accent1>
        <a:srgbClr val="E31837"/>
      </a:accent1>
      <a:accent2>
        <a:srgbClr val="F37321"/>
      </a:accent2>
      <a:accent3>
        <a:srgbClr val="009DDC"/>
      </a:accent3>
      <a:accent4>
        <a:srgbClr val="A3A510"/>
      </a:accent4>
      <a:accent5>
        <a:srgbClr val="00A18E"/>
      </a:accent5>
      <a:accent6>
        <a:srgbClr val="60C5BA"/>
      </a:accent6>
      <a:hlink>
        <a:srgbClr val="009DDC"/>
      </a:hlink>
      <a:folHlink>
        <a:srgbClr val="72CDF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tx1">
                <a:lumMod val="50000"/>
                <a:lumOff val="50000"/>
              </a:schemeClr>
            </a:gs>
            <a:gs pos="100000">
              <a:schemeClr val="bg2">
                <a:lumMod val="65000"/>
              </a:schemeClr>
            </a:gs>
          </a:gsLst>
          <a:lin ang="16200000" scaled="1"/>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a:spPr>
      <a:bodyPr vert="horz" wrap="square" lIns="109480" tIns="54738" rIns="109480" bIns="54738" numCol="1" rtlCol="0" anchor="ctr" anchorCtr="0" compatLnSpc="1">
        <a:prstTxWarp prst="textNoShape">
          <a:avLst/>
        </a:prstTxWarp>
        <a:noAutofit/>
      </a:bodyPr>
      <a:lstStyle>
        <a:defPPr algn="ctr" defTabSz="1085661" eaLnBrk="0" fontAlgn="base" hangingPunct="0">
          <a:lnSpc>
            <a:spcPct val="90000"/>
          </a:lnSpc>
          <a:spcBef>
            <a:spcPct val="0"/>
          </a:spcBef>
          <a:spcAft>
            <a:spcPct val="0"/>
          </a:spcAft>
          <a:defRPr sz="1900" b="1" kern="0">
            <a:solidFill>
              <a:schemeClr val="bg1"/>
            </a:solidFill>
            <a:effectLst>
              <a:outerShdw blurRad="50800" dist="25400" dir="2700000" algn="tl" rotWithShape="0">
                <a:prstClr val="black">
                  <a:alpha val="40000"/>
                </a:prstClr>
              </a:outerShdw>
            </a:effectLst>
            <a:latin typeface="Arial" charset="0"/>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ct val="90000"/>
          </a:lnSpc>
          <a:spcAft>
            <a:spcPts val="1000"/>
          </a:spcAft>
          <a:defRPr dirty="0">
            <a:solidFill>
              <a:schemeClr val="tx1">
                <a:lumMod val="50000"/>
                <a:lumOff val="50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33270</TotalTime>
  <Words>618</Words>
  <Application>Microsoft Office PowerPoint</Application>
  <PresentationFormat>Экран (4:3)</PresentationFormat>
  <Paragraphs>93</Paragraphs>
  <Slides>38</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Office Theme</vt:lpstr>
      <vt:lpstr>Почему  ресурс Ebrary  Academic Complete  необходим  каждому  университету:  электронные книги для высшего образования </vt:lpstr>
      <vt:lpstr>Электронные книги сегодня</vt:lpstr>
      <vt:lpstr>Презентация PowerPoint</vt:lpstr>
      <vt:lpstr>Academic Complete:  Still Leading the Way after 11 Years</vt:lpstr>
      <vt:lpstr>Academic Complete Annual Growth in # of Titles</vt:lpstr>
      <vt:lpstr>Ключевые издательства в Academic Complete и предметные коллекции</vt:lpstr>
      <vt:lpstr>Стратегическое комплектование электронных книг с ebrary</vt:lpstr>
      <vt:lpstr>Другие варианты подписки: тематические коллекции</vt:lpstr>
      <vt:lpstr>The Enhanced Academic Complete with Book Display Widget to Drive Discoverability and Usage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Вопросы и ответы</vt:lpstr>
    </vt:vector>
  </TitlesOfParts>
  <Company>Phire Branding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Keller</dc:creator>
  <cp:lastModifiedBy>Ермилова Диана Борисовна</cp:lastModifiedBy>
  <cp:revision>793</cp:revision>
  <dcterms:created xsi:type="dcterms:W3CDTF">2012-06-12T19:28:12Z</dcterms:created>
  <dcterms:modified xsi:type="dcterms:W3CDTF">2014-10-28T08:27:15Z</dcterms:modified>
</cp:coreProperties>
</file>