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281" r:id="rId2"/>
    <p:sldId id="423" r:id="rId3"/>
    <p:sldId id="417" r:id="rId4"/>
    <p:sldId id="424" r:id="rId5"/>
    <p:sldId id="425" r:id="rId6"/>
    <p:sldId id="418" r:id="rId7"/>
    <p:sldId id="419" r:id="rId8"/>
    <p:sldId id="426" r:id="rId9"/>
    <p:sldId id="421" r:id="rId10"/>
    <p:sldId id="422" r:id="rId1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>
          <p15:clr>
            <a:srgbClr val="A4A3A4"/>
          </p15:clr>
        </p15:guide>
        <p15:guide id="2" orient="horz" pos="4148">
          <p15:clr>
            <a:srgbClr val="A4A3A4"/>
          </p15:clr>
        </p15:guide>
        <p15:guide id="3" pos="273">
          <p15:clr>
            <a:srgbClr val="A4A3A4"/>
          </p15:clr>
        </p15:guide>
        <p15:guide id="4" pos="54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36353F"/>
    <a:srgbClr val="00A7D8"/>
    <a:srgbClr val="0D2936"/>
    <a:srgbClr val="004864"/>
    <a:srgbClr val="242021"/>
    <a:srgbClr val="DCE0DF"/>
    <a:srgbClr val="D9D9D9"/>
    <a:srgbClr val="CECAC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2E15C-A2DF-402D-9C96-FB86DB87BF04}" v="468" dt="2019-04-17T13:03:52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714" autoAdjust="0"/>
  </p:normalViewPr>
  <p:slideViewPr>
    <p:cSldViewPr snapToGrid="0">
      <p:cViewPr varScale="1">
        <p:scale>
          <a:sx n="102" d="100"/>
          <a:sy n="102" d="100"/>
        </p:scale>
        <p:origin x="288" y="114"/>
      </p:cViewPr>
      <p:guideLst>
        <p:guide orient="horz" pos="187"/>
        <p:guide orient="horz" pos="4148"/>
        <p:guide pos="273"/>
        <p:guide pos="54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iyeva, Veronica (CEIC/EMIS)" userId="f8db9c04-9153-42ed-a7da-e28a4e787107" providerId="ADAL" clId="{67D2E15C-A2DF-402D-9C96-FB86DB87BF04}"/>
    <pc:docChg chg="delSld">
      <pc:chgData name="Dmitriyeva, Veronica (CEIC/EMIS)" userId="f8db9c04-9153-42ed-a7da-e28a4e787107" providerId="ADAL" clId="{67D2E15C-A2DF-402D-9C96-FB86DB87BF04}" dt="2019-04-17T13:03:52.874" v="7" actId="2696"/>
      <pc:docMkLst>
        <pc:docMk/>
      </pc:docMkLst>
      <pc:sldChg chg="del">
        <pc:chgData name="Dmitriyeva, Veronica (CEIC/EMIS)" userId="f8db9c04-9153-42ed-a7da-e28a4e787107" providerId="ADAL" clId="{67D2E15C-A2DF-402D-9C96-FB86DB87BF04}" dt="2019-04-17T13:03:44.658" v="0" actId="2696"/>
        <pc:sldMkLst>
          <pc:docMk/>
          <pc:sldMk cId="532428739" sldId="409"/>
        </pc:sldMkLst>
      </pc:sldChg>
      <pc:sldChg chg="del">
        <pc:chgData name="Dmitriyeva, Veronica (CEIC/EMIS)" userId="f8db9c04-9153-42ed-a7da-e28a4e787107" providerId="ADAL" clId="{67D2E15C-A2DF-402D-9C96-FB86DB87BF04}" dt="2019-04-17T13:03:46.143" v="1" actId="2696"/>
        <pc:sldMkLst>
          <pc:docMk/>
          <pc:sldMk cId="857245146" sldId="410"/>
        </pc:sldMkLst>
      </pc:sldChg>
      <pc:sldChg chg="del">
        <pc:chgData name="Dmitriyeva, Veronica (CEIC/EMIS)" userId="f8db9c04-9153-42ed-a7da-e28a4e787107" providerId="ADAL" clId="{67D2E15C-A2DF-402D-9C96-FB86DB87BF04}" dt="2019-04-17T13:03:46.930" v="2" actId="2696"/>
        <pc:sldMkLst>
          <pc:docMk/>
          <pc:sldMk cId="251381099" sldId="411"/>
        </pc:sldMkLst>
      </pc:sldChg>
      <pc:sldChg chg="del">
        <pc:chgData name="Dmitriyeva, Veronica (CEIC/EMIS)" userId="f8db9c04-9153-42ed-a7da-e28a4e787107" providerId="ADAL" clId="{67D2E15C-A2DF-402D-9C96-FB86DB87BF04}" dt="2019-04-17T13:03:47.831" v="3" actId="2696"/>
        <pc:sldMkLst>
          <pc:docMk/>
          <pc:sldMk cId="861797244" sldId="412"/>
        </pc:sldMkLst>
      </pc:sldChg>
      <pc:sldChg chg="del">
        <pc:chgData name="Dmitriyeva, Veronica (CEIC/EMIS)" userId="f8db9c04-9153-42ed-a7da-e28a4e787107" providerId="ADAL" clId="{67D2E15C-A2DF-402D-9C96-FB86DB87BF04}" dt="2019-04-17T13:03:49.458" v="4" actId="2696"/>
        <pc:sldMkLst>
          <pc:docMk/>
          <pc:sldMk cId="1596564540" sldId="413"/>
        </pc:sldMkLst>
      </pc:sldChg>
      <pc:sldChg chg="del">
        <pc:chgData name="Dmitriyeva, Veronica (CEIC/EMIS)" userId="f8db9c04-9153-42ed-a7da-e28a4e787107" providerId="ADAL" clId="{67D2E15C-A2DF-402D-9C96-FB86DB87BF04}" dt="2019-04-17T13:03:50.744" v="5" actId="2696"/>
        <pc:sldMkLst>
          <pc:docMk/>
          <pc:sldMk cId="652054515" sldId="414"/>
        </pc:sldMkLst>
      </pc:sldChg>
      <pc:sldChg chg="del">
        <pc:chgData name="Dmitriyeva, Veronica (CEIC/EMIS)" userId="f8db9c04-9153-42ed-a7da-e28a4e787107" providerId="ADAL" clId="{67D2E15C-A2DF-402D-9C96-FB86DB87BF04}" dt="2019-04-17T13:03:51.726" v="6" actId="2696"/>
        <pc:sldMkLst>
          <pc:docMk/>
          <pc:sldMk cId="471182964" sldId="415"/>
        </pc:sldMkLst>
      </pc:sldChg>
      <pc:sldChg chg="del">
        <pc:chgData name="Dmitriyeva, Veronica (CEIC/EMIS)" userId="f8db9c04-9153-42ed-a7da-e28a4e787107" providerId="ADAL" clId="{67D2E15C-A2DF-402D-9C96-FB86DB87BF04}" dt="2019-04-17T13:03:52.874" v="7" actId="2696"/>
        <pc:sldMkLst>
          <pc:docMk/>
          <pc:sldMk cId="1399869459" sldId="416"/>
        </pc:sldMkLst>
      </pc:sldChg>
    </pc:docChg>
  </pc:docChgLst>
  <pc:docChgLst>
    <pc:chgData name="Dmitriyeva, Veronica (CEIC/EMIS)" userId="f8db9c04-9153-42ed-a7da-e28a4e787107" providerId="ADAL" clId="{788AA0E3-0F67-45C8-B476-5E6CF4093649}"/>
    <pc:docChg chg="undo custSel addSld modSld sldOrd">
      <pc:chgData name="Dmitriyeva, Veronica (CEIC/EMIS)" userId="f8db9c04-9153-42ed-a7da-e28a4e787107" providerId="ADAL" clId="{788AA0E3-0F67-45C8-B476-5E6CF4093649}" dt="2019-04-16T21:06:12.407" v="459" actId="20577"/>
      <pc:docMkLst>
        <pc:docMk/>
      </pc:docMkLst>
      <pc:sldChg chg="addSp delSp modSp add">
        <pc:chgData name="Dmitriyeva, Veronica (CEIC/EMIS)" userId="f8db9c04-9153-42ed-a7da-e28a4e787107" providerId="ADAL" clId="{788AA0E3-0F67-45C8-B476-5E6CF4093649}" dt="2019-04-16T21:06:12.407" v="459" actId="20577"/>
        <pc:sldMkLst>
          <pc:docMk/>
          <pc:sldMk cId="4245685433" sldId="424"/>
        </pc:sldMkLst>
        <pc:spChg chg="mod">
          <ac:chgData name="Dmitriyeva, Veronica (CEIC/EMIS)" userId="f8db9c04-9153-42ed-a7da-e28a4e787107" providerId="ADAL" clId="{788AA0E3-0F67-45C8-B476-5E6CF4093649}" dt="2019-04-16T21:06:12.407" v="459" actId="20577"/>
          <ac:spMkLst>
            <pc:docMk/>
            <pc:sldMk cId="4245685433" sldId="424"/>
            <ac:spMk id="2" creationId="{EA36EE25-5786-428F-8ED1-21B4A2E8FF2E}"/>
          </ac:spMkLst>
        </pc:spChg>
        <pc:spChg chg="mod">
          <ac:chgData name="Dmitriyeva, Veronica (CEIC/EMIS)" userId="f8db9c04-9153-42ed-a7da-e28a4e787107" providerId="ADAL" clId="{788AA0E3-0F67-45C8-B476-5E6CF4093649}" dt="2019-04-16T20:35:52.194" v="34" actId="255"/>
          <ac:spMkLst>
            <pc:docMk/>
            <pc:sldMk cId="4245685433" sldId="424"/>
            <ac:spMk id="3" creationId="{00000000-0000-0000-0000-000000000000}"/>
          </ac:spMkLst>
        </pc:spChg>
        <pc:picChg chg="add mod">
          <ac:chgData name="Dmitriyeva, Veronica (CEIC/EMIS)" userId="f8db9c04-9153-42ed-a7da-e28a4e787107" providerId="ADAL" clId="{788AA0E3-0F67-45C8-B476-5E6CF4093649}" dt="2019-04-16T20:37:53.463" v="153" actId="14100"/>
          <ac:picMkLst>
            <pc:docMk/>
            <pc:sldMk cId="4245685433" sldId="424"/>
            <ac:picMk id="4" creationId="{5B40E05C-3A93-49FB-BC33-F03456ACC1C2}"/>
          </ac:picMkLst>
        </pc:picChg>
        <pc:picChg chg="del">
          <ac:chgData name="Dmitriyeva, Veronica (CEIC/EMIS)" userId="f8db9c04-9153-42ed-a7da-e28a4e787107" providerId="ADAL" clId="{788AA0E3-0F67-45C8-B476-5E6CF4093649}" dt="2019-04-16T20:34:44.082" v="1" actId="478"/>
          <ac:picMkLst>
            <pc:docMk/>
            <pc:sldMk cId="4245685433" sldId="424"/>
            <ac:picMk id="20" creationId="{00000000-0000-0000-0000-000000000000}"/>
          </ac:picMkLst>
        </pc:picChg>
      </pc:sldChg>
      <pc:sldChg chg="addSp delSp modSp add">
        <pc:chgData name="Dmitriyeva, Veronica (CEIC/EMIS)" userId="f8db9c04-9153-42ed-a7da-e28a4e787107" providerId="ADAL" clId="{788AA0E3-0F67-45C8-B476-5E6CF4093649}" dt="2019-04-16T20:56:27.148" v="437" actId="20577"/>
        <pc:sldMkLst>
          <pc:docMk/>
          <pc:sldMk cId="3179385164" sldId="425"/>
        </pc:sldMkLst>
        <pc:spChg chg="mod">
          <ac:chgData name="Dmitriyeva, Veronica (CEIC/EMIS)" userId="f8db9c04-9153-42ed-a7da-e28a4e787107" providerId="ADAL" clId="{788AA0E3-0F67-45C8-B476-5E6CF4093649}" dt="2019-04-16T20:56:27.148" v="437" actId="20577"/>
          <ac:spMkLst>
            <pc:docMk/>
            <pc:sldMk cId="3179385164" sldId="425"/>
            <ac:spMk id="2" creationId="{EA36EE25-5786-428F-8ED1-21B4A2E8FF2E}"/>
          </ac:spMkLst>
        </pc:spChg>
        <pc:spChg chg="mod">
          <ac:chgData name="Dmitriyeva, Veronica (CEIC/EMIS)" userId="f8db9c04-9153-42ed-a7da-e28a4e787107" providerId="ADAL" clId="{788AA0E3-0F67-45C8-B476-5E6CF4093649}" dt="2019-04-16T20:48:17.948" v="288" actId="255"/>
          <ac:spMkLst>
            <pc:docMk/>
            <pc:sldMk cId="3179385164" sldId="425"/>
            <ac:spMk id="3" creationId="{00000000-0000-0000-0000-000000000000}"/>
          </ac:spMkLst>
        </pc:spChg>
        <pc:picChg chg="del">
          <ac:chgData name="Dmitriyeva, Veronica (CEIC/EMIS)" userId="f8db9c04-9153-42ed-a7da-e28a4e787107" providerId="ADAL" clId="{788AA0E3-0F67-45C8-B476-5E6CF4093649}" dt="2019-04-16T20:43:52.903" v="180" actId="478"/>
          <ac:picMkLst>
            <pc:docMk/>
            <pc:sldMk cId="3179385164" sldId="425"/>
            <ac:picMk id="4" creationId="{5B40E05C-3A93-49FB-BC33-F03456ACC1C2}"/>
          </ac:picMkLst>
        </pc:picChg>
        <pc:picChg chg="add del">
          <ac:chgData name="Dmitriyeva, Veronica (CEIC/EMIS)" userId="f8db9c04-9153-42ed-a7da-e28a4e787107" providerId="ADAL" clId="{788AA0E3-0F67-45C8-B476-5E6CF4093649}" dt="2019-04-16T20:45:03.467" v="182"/>
          <ac:picMkLst>
            <pc:docMk/>
            <pc:sldMk cId="3179385164" sldId="425"/>
            <ac:picMk id="5" creationId="{5C2D77D9-9E0C-49D9-9BDD-D1822E5549E7}"/>
          </ac:picMkLst>
        </pc:picChg>
        <pc:picChg chg="add mod">
          <ac:chgData name="Dmitriyeva, Veronica (CEIC/EMIS)" userId="f8db9c04-9153-42ed-a7da-e28a4e787107" providerId="ADAL" clId="{788AA0E3-0F67-45C8-B476-5E6CF4093649}" dt="2019-04-16T20:46:32.760" v="186" actId="14100"/>
          <ac:picMkLst>
            <pc:docMk/>
            <pc:sldMk cId="3179385164" sldId="425"/>
            <ac:picMk id="7" creationId="{8BDF15F0-E126-402B-8087-121C02D70B3E}"/>
          </ac:picMkLst>
        </pc:picChg>
      </pc:sldChg>
      <pc:sldChg chg="addSp delSp modSp add ord">
        <pc:chgData name="Dmitriyeva, Veronica (CEIC/EMIS)" userId="f8db9c04-9153-42ed-a7da-e28a4e787107" providerId="ADAL" clId="{788AA0E3-0F67-45C8-B476-5E6CF4093649}" dt="2019-04-16T21:04:52.018" v="457" actId="20577"/>
        <pc:sldMkLst>
          <pc:docMk/>
          <pc:sldMk cId="2885229832" sldId="426"/>
        </pc:sldMkLst>
        <pc:spChg chg="mod">
          <ac:chgData name="Dmitriyeva, Veronica (CEIC/EMIS)" userId="f8db9c04-9153-42ed-a7da-e28a4e787107" providerId="ADAL" clId="{788AA0E3-0F67-45C8-B476-5E6CF4093649}" dt="2019-04-16T21:04:52.018" v="457" actId="20577"/>
          <ac:spMkLst>
            <pc:docMk/>
            <pc:sldMk cId="2885229832" sldId="426"/>
            <ac:spMk id="2" creationId="{EA36EE25-5786-428F-8ED1-21B4A2E8FF2E}"/>
          </ac:spMkLst>
        </pc:spChg>
        <pc:spChg chg="mod">
          <ac:chgData name="Dmitriyeva, Veronica (CEIC/EMIS)" userId="f8db9c04-9153-42ed-a7da-e28a4e787107" providerId="ADAL" clId="{788AA0E3-0F67-45C8-B476-5E6CF4093649}" dt="2019-04-16T20:53:44.930" v="344" actId="255"/>
          <ac:spMkLst>
            <pc:docMk/>
            <pc:sldMk cId="2885229832" sldId="426"/>
            <ac:spMk id="3" creationId="{00000000-0000-0000-0000-000000000000}"/>
          </ac:spMkLst>
        </pc:spChg>
        <pc:picChg chg="add mod">
          <ac:chgData name="Dmitriyeva, Veronica (CEIC/EMIS)" userId="f8db9c04-9153-42ed-a7da-e28a4e787107" providerId="ADAL" clId="{788AA0E3-0F67-45C8-B476-5E6CF4093649}" dt="2019-04-16T21:04:36.350" v="444" actId="14100"/>
          <ac:picMkLst>
            <pc:docMk/>
            <pc:sldMk cId="2885229832" sldId="426"/>
            <ac:picMk id="4" creationId="{BFA65998-0E2F-475C-992B-57966E74B923}"/>
          </ac:picMkLst>
        </pc:picChg>
        <pc:picChg chg="del">
          <ac:chgData name="Dmitriyeva, Veronica (CEIC/EMIS)" userId="f8db9c04-9153-42ed-a7da-e28a4e787107" providerId="ADAL" clId="{788AA0E3-0F67-45C8-B476-5E6CF4093649}" dt="2019-04-16T21:04:13.377" v="438" actId="478"/>
          <ac:picMkLst>
            <pc:docMk/>
            <pc:sldMk cId="2885229832" sldId="426"/>
            <ac:picMk id="7" creationId="{8BDF15F0-E126-402B-8087-121C02D70B3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2283" tIns="46143" rIns="92283" bIns="461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2283" tIns="46143" rIns="92283" bIns="46143" rtlCol="0"/>
          <a:lstStyle>
            <a:lvl1pPr algn="r">
              <a:defRPr sz="1200"/>
            </a:lvl1pPr>
          </a:lstStyle>
          <a:p>
            <a:fld id="{A1F1D3E1-20EB-6B48-970A-6B22E71902B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2283" tIns="46143" rIns="92283" bIns="461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2283" tIns="46143" rIns="92283" bIns="46143" rtlCol="0" anchor="b"/>
          <a:lstStyle>
            <a:lvl1pPr algn="r">
              <a:defRPr sz="1200"/>
            </a:lvl1pPr>
          </a:lstStyle>
          <a:p>
            <a:fld id="{095A81CA-4F17-C04C-A093-8634D093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2283" tIns="46143" rIns="92283" bIns="461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2283" tIns="46143" rIns="92283" bIns="46143" rtlCol="0"/>
          <a:lstStyle>
            <a:lvl1pPr algn="r">
              <a:defRPr sz="1200"/>
            </a:lvl1pPr>
          </a:lstStyle>
          <a:p>
            <a:fld id="{B32FA61F-617C-41F3-95A7-222AAC27426E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3" tIns="46143" rIns="92283" bIns="461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2283" tIns="46143" rIns="92283" bIns="461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2283" tIns="46143" rIns="92283" bIns="461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2283" tIns="46143" rIns="92283" bIns="46143" rtlCol="0" anchor="b"/>
          <a:lstStyle>
            <a:lvl1pPr algn="r">
              <a:defRPr sz="1200"/>
            </a:lvl1pPr>
          </a:lstStyle>
          <a:p>
            <a:fld id="{3A100586-FEFA-4A18-8806-6358589E37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5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00586-FEFA-4A18-8806-6358589E37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0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67916" y="6075066"/>
            <a:ext cx="1633676" cy="277396"/>
          </a:xfrm>
        </p:spPr>
        <p:txBody>
          <a:bodyPr lIns="0" rIns="0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973498" y="5078251"/>
            <a:ext cx="6554605" cy="550923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>
            <a:lvl1pPr marL="0" indent="0" algn="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955034" y="3547038"/>
            <a:ext cx="6585239" cy="142211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r">
              <a:defRPr sz="40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4847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-03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6287347" y="2312743"/>
            <a:ext cx="2276009" cy="338762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78628" y="2312743"/>
            <a:ext cx="2276009" cy="338762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382967" y="3211435"/>
            <a:ext cx="2067941" cy="2312522"/>
          </a:xfrm>
        </p:spPr>
        <p:txBody>
          <a:bodyPr>
            <a:noAutofit/>
          </a:bodyPr>
          <a:lstStyle>
            <a:lvl1pPr>
              <a:defRPr sz="1400">
                <a:solidFill>
                  <a:srgbClr val="4A4A4B"/>
                </a:solidFill>
              </a:defRPr>
            </a:lvl1pPr>
          </a:lstStyle>
          <a:p>
            <a:pPr lvl="0"/>
            <a:r>
              <a:rPr lang="en-US" noProof="0" dirty="0"/>
              <a:t>VERB 3</a:t>
            </a:r>
            <a:br>
              <a:rPr lang="en-US" noProof="0" dirty="0"/>
            </a:br>
            <a:r>
              <a:rPr lang="en-US" noProof="0" dirty="0"/>
              <a:t>Add context or a short explanation of verb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382967" y="2482562"/>
            <a:ext cx="2067941" cy="615765"/>
          </a:xfrm>
        </p:spPr>
        <p:txBody>
          <a:bodyPr>
            <a:noAutofit/>
          </a:bodyPr>
          <a:lstStyle>
            <a:lvl1pPr>
              <a:defRPr sz="2800">
                <a:solidFill>
                  <a:srgbClr val="4A4A4B"/>
                </a:solidFill>
              </a:defRPr>
            </a:lvl1pPr>
          </a:lstStyle>
          <a:p>
            <a:pPr lvl="0"/>
            <a:r>
              <a:rPr lang="en-US" noProof="0" dirty="0"/>
              <a:t>03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70735" y="3228368"/>
            <a:ext cx="2067941" cy="2312522"/>
          </a:xfrm>
        </p:spPr>
        <p:txBody>
          <a:bodyPr>
            <a:noAutofit/>
          </a:bodyPr>
          <a:lstStyle>
            <a:lvl1pPr>
              <a:defRPr sz="1400">
                <a:solidFill>
                  <a:srgbClr val="4A4A4B"/>
                </a:solidFill>
              </a:defRPr>
            </a:lvl1pPr>
          </a:lstStyle>
          <a:p>
            <a:pPr lvl="0"/>
            <a:r>
              <a:rPr lang="en-US" noProof="0" dirty="0"/>
              <a:t>VERB 1</a:t>
            </a:r>
            <a:br>
              <a:rPr lang="en-US" noProof="0" dirty="0"/>
            </a:br>
            <a:r>
              <a:rPr lang="en-US" noProof="0" dirty="0"/>
              <a:t>Add context or a short explanation of verb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485317" y="3211435"/>
            <a:ext cx="2067941" cy="2312522"/>
          </a:xfrm>
        </p:spPr>
        <p:txBody>
          <a:bodyPr>
            <a:noAutofit/>
          </a:bodyPr>
          <a:lstStyle>
            <a:lvl1pPr>
              <a:defRPr sz="1400">
                <a:solidFill>
                  <a:srgbClr val="4A4A4B"/>
                </a:solidFill>
              </a:defRPr>
            </a:lvl1pPr>
          </a:lstStyle>
          <a:p>
            <a:pPr lvl="0"/>
            <a:r>
              <a:rPr lang="en-US" noProof="0" dirty="0"/>
              <a:t>VERB 2</a:t>
            </a:r>
            <a:br>
              <a:rPr lang="en-US" noProof="0" dirty="0"/>
            </a:br>
            <a:r>
              <a:rPr lang="en-US" noProof="0" dirty="0"/>
              <a:t>Add context or a short explanation of verb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70735" y="2482562"/>
            <a:ext cx="2067941" cy="615765"/>
          </a:xfrm>
        </p:spPr>
        <p:txBody>
          <a:bodyPr>
            <a:noAutofit/>
          </a:bodyPr>
          <a:lstStyle>
            <a:lvl1pPr>
              <a:defRPr sz="2800">
                <a:solidFill>
                  <a:srgbClr val="4A4A4B"/>
                </a:solidFill>
              </a:defRPr>
            </a:lvl1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485317" y="2482562"/>
            <a:ext cx="2067941" cy="615765"/>
          </a:xfrm>
        </p:spPr>
        <p:txBody>
          <a:bodyPr>
            <a:noAutofit/>
          </a:bodyPr>
          <a:lstStyle>
            <a:lvl1pPr>
              <a:defRPr sz="2800">
                <a:solidFill>
                  <a:srgbClr val="4A4A4B"/>
                </a:solidFill>
              </a:defRPr>
            </a:lvl1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457199" y="1623260"/>
            <a:ext cx="7069873" cy="389751"/>
          </a:xfrm>
        </p:spPr>
        <p:txBody>
          <a:bodyPr>
            <a:noAutofit/>
          </a:bodyPr>
          <a:lstStyle>
            <a:lvl1pPr>
              <a:defRPr sz="1600" cap="all" baseline="0">
                <a:solidFill>
                  <a:srgbClr val="4A4A4B"/>
                </a:solidFill>
              </a:defRPr>
            </a:lvl1pPr>
          </a:lstStyle>
          <a:p>
            <a:pPr lvl="0"/>
            <a:r>
              <a:rPr lang="en-US" dirty="0"/>
              <a:t>CLICK to ADD challenge: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45274" y="6251298"/>
            <a:ext cx="5910921" cy="234176"/>
          </a:xfrm>
        </p:spPr>
        <p:txBody>
          <a:bodyPr>
            <a:normAutofit/>
          </a:bodyPr>
          <a:lstStyle>
            <a:lvl1pPr>
              <a:defRPr sz="70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374225" y="2312743"/>
            <a:ext cx="2276009" cy="338762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0879" y="6185845"/>
            <a:ext cx="76517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4A4A4B"/>
                </a:solidFill>
              </a:defRPr>
            </a:lvl1pPr>
          </a:lstStyle>
          <a:p>
            <a:fld id="{4BC78E62-31A1-4B49-9F01-4A1C48C4C4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76808"/>
            <a:ext cx="8086724" cy="675229"/>
          </a:xfrm>
        </p:spPr>
        <p:txBody>
          <a:bodyPr/>
          <a:lstStyle>
            <a:lvl1pPr>
              <a:defRPr baseline="0">
                <a:solidFill>
                  <a:srgbClr val="4A4A4B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5126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01, Lef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91893" y="2439166"/>
            <a:ext cx="4961039" cy="2650949"/>
          </a:xfrm>
        </p:spPr>
        <p:txBody>
          <a:bodyPr>
            <a:noAutofit/>
          </a:bodyPr>
          <a:lstStyle>
            <a:lvl1pPr>
              <a:defRPr sz="1400">
                <a:solidFill>
                  <a:srgbClr val="4A4A4B"/>
                </a:solidFill>
              </a:defRPr>
            </a:lvl1pPr>
            <a:lvl2pPr>
              <a:defRPr sz="1400">
                <a:solidFill>
                  <a:srgbClr val="4A4A4B"/>
                </a:solidFill>
              </a:defRPr>
            </a:lvl2pPr>
            <a:lvl3pPr>
              <a:defRPr sz="1400">
                <a:solidFill>
                  <a:srgbClr val="4A4A4B"/>
                </a:solidFill>
              </a:defRPr>
            </a:lvl3pPr>
            <a:lvl4pPr>
              <a:defRPr sz="1400">
                <a:solidFill>
                  <a:srgbClr val="4A4A4B"/>
                </a:solidFill>
              </a:defRPr>
            </a:lvl4pPr>
            <a:lvl5pPr>
              <a:defRPr sz="1400">
                <a:solidFill>
                  <a:srgbClr val="4A4A4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45274" y="6268224"/>
            <a:ext cx="5910921" cy="234176"/>
          </a:xfrm>
        </p:spPr>
        <p:txBody>
          <a:bodyPr>
            <a:noAutofit/>
          </a:bodyPr>
          <a:lstStyle>
            <a:lvl1pPr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23332" y="876817"/>
            <a:ext cx="8263468" cy="675229"/>
          </a:xfrm>
        </p:spPr>
        <p:txBody>
          <a:bodyPr/>
          <a:lstStyle>
            <a:lvl1pPr>
              <a:defRPr baseline="0">
                <a:solidFill>
                  <a:srgbClr val="4A4A4B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3674533" y="1964267"/>
            <a:ext cx="4961467" cy="423334"/>
          </a:xfrm>
        </p:spPr>
        <p:txBody>
          <a:bodyPr>
            <a:noAutofit/>
          </a:bodyPr>
          <a:lstStyle>
            <a:lvl1pPr>
              <a:defRPr sz="1600" cap="all" baseline="0">
                <a:solidFill>
                  <a:srgbClr val="4A4A4B"/>
                </a:solidFill>
              </a:defRPr>
            </a:lvl1pPr>
          </a:lstStyle>
          <a:p>
            <a:pPr lvl="0"/>
            <a:r>
              <a:rPr lang="en-US" dirty="0"/>
              <a:t>CLICK to ADD challenge:</a:t>
            </a:r>
          </a:p>
        </p:txBody>
      </p:sp>
      <p:sp>
        <p:nvSpPr>
          <p:cNvPr id="18" name="Picture Placeholder 28"/>
          <p:cNvSpPr>
            <a:spLocks noGrp="1"/>
          </p:cNvSpPr>
          <p:nvPr>
            <p:ph type="pic" sz="quarter" idx="20" hasCustomPrompt="1"/>
          </p:nvPr>
        </p:nvSpPr>
        <p:spPr>
          <a:xfrm>
            <a:off x="434975" y="1934395"/>
            <a:ext cx="2743200" cy="3220217"/>
          </a:xfrm>
          <a:solidFill>
            <a:srgbClr val="21648A"/>
          </a:solidFill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340" y="1930276"/>
            <a:ext cx="2731770" cy="1384424"/>
          </a:xfrm>
        </p:spPr>
        <p:txBody>
          <a:bodyPr lIns="182880" tIns="137160" rIns="182880">
            <a:noAutofit/>
          </a:bodyPr>
          <a:lstStyle>
            <a:lvl1pPr>
              <a:defRPr sz="1600" cap="all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RELEVANT QUOTE OR STATEMENT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0879" y="6185845"/>
            <a:ext cx="76517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4A4A4B"/>
                </a:solidFill>
              </a:defRPr>
            </a:lvl1pPr>
          </a:lstStyle>
          <a:p>
            <a:fld id="{4BC78E62-31A1-4B49-9F01-4A1C48C4C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9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 baseline="0">
                <a:solidFill>
                  <a:srgbClr val="4A4A4B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400">
                <a:solidFill>
                  <a:srgbClr val="4A4A4B"/>
                </a:solidFill>
              </a:defRPr>
            </a:lvl1pPr>
            <a:lvl2pPr>
              <a:defRPr sz="1400">
                <a:solidFill>
                  <a:srgbClr val="4A4A4B"/>
                </a:solidFill>
              </a:defRPr>
            </a:lvl2pPr>
            <a:lvl3pPr>
              <a:defRPr sz="1400">
                <a:solidFill>
                  <a:srgbClr val="4A4A4B"/>
                </a:solidFill>
              </a:defRPr>
            </a:lvl3pPr>
            <a:lvl4pPr>
              <a:defRPr sz="1400">
                <a:solidFill>
                  <a:srgbClr val="4A4A4B"/>
                </a:solidFill>
              </a:defRPr>
            </a:lvl4pPr>
            <a:lvl5pPr>
              <a:defRPr sz="1400">
                <a:solidFill>
                  <a:srgbClr val="4A4A4B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A4A4B"/>
                </a:solidFill>
              </a:defRPr>
            </a:lvl1pPr>
          </a:lstStyle>
          <a:p>
            <a:fld id="{4BC78E62-31A1-4B49-9F01-4A1C48C4C4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1407" y="6285156"/>
            <a:ext cx="5910921" cy="234176"/>
          </a:xfrm>
        </p:spPr>
        <p:txBody>
          <a:bodyPr>
            <a:noAutofit/>
          </a:bodyPr>
          <a:lstStyle>
            <a:lvl1pPr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83071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906858"/>
            <a:ext cx="3880624" cy="3836020"/>
          </a:xfrm>
        </p:spPr>
        <p:txBody>
          <a:bodyPr>
            <a:noAutofit/>
          </a:bodyPr>
          <a:lstStyle>
            <a:lvl1pPr>
              <a:defRPr sz="1400">
                <a:solidFill>
                  <a:srgbClr val="4A4A4B"/>
                </a:solidFill>
              </a:defRPr>
            </a:lvl1pPr>
            <a:lvl2pPr>
              <a:defRPr sz="1400">
                <a:solidFill>
                  <a:srgbClr val="4A4A4B"/>
                </a:solidFill>
              </a:defRPr>
            </a:lvl2pPr>
            <a:lvl3pPr>
              <a:defRPr sz="1400">
                <a:solidFill>
                  <a:srgbClr val="4A4A4B"/>
                </a:solidFill>
              </a:defRPr>
            </a:lvl3pPr>
            <a:lvl4pPr>
              <a:defRPr sz="1400">
                <a:solidFill>
                  <a:srgbClr val="4A4A4B"/>
                </a:solidFill>
              </a:defRPr>
            </a:lvl4pPr>
            <a:lvl5pPr>
              <a:defRPr sz="1400">
                <a:solidFill>
                  <a:srgbClr val="4A4A4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4662" y="1906858"/>
            <a:ext cx="3891777" cy="3824868"/>
          </a:xfrm>
        </p:spPr>
        <p:txBody>
          <a:bodyPr>
            <a:noAutofit/>
          </a:bodyPr>
          <a:lstStyle>
            <a:lvl1pPr>
              <a:defRPr sz="1400" baseline="0">
                <a:solidFill>
                  <a:srgbClr val="4A4A4B"/>
                </a:solidFill>
              </a:defRPr>
            </a:lvl1pPr>
            <a:lvl2pPr>
              <a:defRPr sz="1400">
                <a:solidFill>
                  <a:srgbClr val="4A4A4B"/>
                </a:solidFill>
              </a:defRPr>
            </a:lvl2pPr>
            <a:lvl3pPr>
              <a:defRPr sz="1400">
                <a:solidFill>
                  <a:srgbClr val="4A4A4B"/>
                </a:solidFill>
              </a:defRPr>
            </a:lvl3pPr>
            <a:lvl4pPr>
              <a:defRPr sz="1400">
                <a:solidFill>
                  <a:srgbClr val="4A4A4B"/>
                </a:solidFill>
              </a:defRPr>
            </a:lvl4pPr>
            <a:lvl5pPr>
              <a:defRPr sz="1400">
                <a:solidFill>
                  <a:srgbClr val="4A4A4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>
                <a:solidFill>
                  <a:srgbClr val="4A4A4B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45274" y="6268224"/>
            <a:ext cx="5910921" cy="234176"/>
          </a:xfrm>
        </p:spPr>
        <p:txBody>
          <a:bodyPr>
            <a:noAutofit/>
          </a:bodyPr>
          <a:lstStyle>
            <a:lvl1pPr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0879" y="6185845"/>
            <a:ext cx="76517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4A4A4B"/>
                </a:solidFill>
              </a:defRPr>
            </a:lvl1pPr>
          </a:lstStyle>
          <a:p>
            <a:fld id="{4BC78E62-31A1-4B49-9F01-4A1C48C4C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5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7954" y="1817656"/>
            <a:ext cx="6244684" cy="490653"/>
          </a:xfrm>
          <a:noFill/>
        </p:spPr>
        <p:txBody>
          <a:bodyPr>
            <a:noAutofit/>
          </a:bodyPr>
          <a:lstStyle>
            <a:lvl1pPr algn="r"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A4A4B"/>
                </a:solidFill>
              </a:defRPr>
            </a:lvl1pPr>
          </a:lstStyle>
          <a:p>
            <a:fld id="{4BC78E62-31A1-4B49-9F01-4A1C48C4C4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461828" y="2453230"/>
            <a:ext cx="6244682" cy="1940350"/>
          </a:xfrm>
          <a:ln>
            <a:noFill/>
          </a:ln>
        </p:spPr>
        <p:txBody>
          <a:bodyPr anchor="t" anchorCtr="0"/>
          <a:lstStyle>
            <a:lvl1pPr algn="r"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Contact Info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29938" y="1423447"/>
            <a:ext cx="8356862" cy="26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4A4A4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2297113"/>
            <a:ext cx="805750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item (delete or duplicate text boxes as needed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508701" y="2297113"/>
            <a:ext cx="314423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algn="r"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add $000,000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2813580"/>
            <a:ext cx="805750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item (delete or duplicate text boxes as needed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508701" y="2813580"/>
            <a:ext cx="314423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algn="r"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add $000,000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3" y="3325985"/>
            <a:ext cx="805750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item (delete or duplicate text boxes as needed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508701" y="3325985"/>
            <a:ext cx="314423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algn="r"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add $000,000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3838237"/>
            <a:ext cx="805750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item (delete or duplicate text boxes as needed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508701" y="3838237"/>
            <a:ext cx="314423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algn="r"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add $000,000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68313" y="4353202"/>
            <a:ext cx="805750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item (delete or duplicate text boxes as needed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508701" y="4353202"/>
            <a:ext cx="314423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algn="r"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add $000,000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8314" y="4869669"/>
            <a:ext cx="805750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item (delete or duplicate text boxes as needed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508702" y="4869669"/>
            <a:ext cx="3144232" cy="512762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algn="r">
              <a:defRPr u="none" baseline="0">
                <a:solidFill>
                  <a:srgbClr val="4A4A4B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add $000,000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45274" y="6268224"/>
            <a:ext cx="5910921" cy="234176"/>
          </a:xfrm>
        </p:spPr>
        <p:txBody>
          <a:bodyPr>
            <a:noAutofit/>
          </a:bodyPr>
          <a:lstStyle>
            <a:lvl1pPr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0879" y="6185845"/>
            <a:ext cx="76517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4A4A4B"/>
                </a:solidFill>
              </a:defRPr>
            </a:lvl1pPr>
          </a:lstStyle>
          <a:p>
            <a:fld id="{4BC78E62-31A1-4B49-9F01-4A1C48C4C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8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cing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4A4A4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81758" y="1582534"/>
            <a:ext cx="2359660" cy="4318740"/>
          </a:xfrm>
          <a:prstGeom prst="rect">
            <a:avLst/>
          </a:prstGeom>
          <a:solidFill>
            <a:srgbClr val="2164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Bagehot Standard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11204" y="2861742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11204" y="2548475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719670" y="4529678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719670" y="4216411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9" y="1582534"/>
            <a:ext cx="1862669" cy="512762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>
            <a:lvl1pPr>
              <a:defRPr sz="3400" u="none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2550063"/>
            <a:ext cx="1871135" cy="311679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>
            <a:lvl1pPr>
              <a:defRPr sz="1100" u="none" cap="all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Enter Media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9" y="2958131"/>
            <a:ext cx="1862669" cy="1048846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800" u="none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9669" y="4217999"/>
            <a:ext cx="1871135" cy="311679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>
            <a:lvl1pPr>
              <a:defRPr sz="1100" u="none" cap="all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Enter production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9669" y="4626067"/>
            <a:ext cx="1862669" cy="1048846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800" u="none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3377362" y="1582534"/>
            <a:ext cx="2359660" cy="4318740"/>
          </a:xfrm>
          <a:prstGeom prst="rect">
            <a:avLst/>
          </a:prstGeom>
          <a:solidFill>
            <a:srgbClr val="2164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Bagehot Standard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3606808" y="2861742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3606808" y="2548475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3615274" y="4529678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3615274" y="4216411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615273" y="1582534"/>
            <a:ext cx="1862669" cy="512762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>
            <a:lvl1pPr>
              <a:defRPr sz="3400" u="none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15273" y="2550063"/>
            <a:ext cx="1871135" cy="311679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>
            <a:lvl1pPr>
              <a:defRPr sz="1100" u="none" cap="all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Enter Media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615273" y="2958131"/>
            <a:ext cx="1862669" cy="1048846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800" u="none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615273" y="4217999"/>
            <a:ext cx="1871135" cy="311679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>
            <a:lvl1pPr>
              <a:defRPr sz="1100" u="none" cap="all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Enter production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615273" y="4626067"/>
            <a:ext cx="1862669" cy="1048846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800" u="none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Rectangle 49"/>
          <p:cNvSpPr/>
          <p:nvPr userDrawn="1"/>
        </p:nvSpPr>
        <p:spPr>
          <a:xfrm>
            <a:off x="6220148" y="1582534"/>
            <a:ext cx="2359660" cy="4318740"/>
          </a:xfrm>
          <a:prstGeom prst="rect">
            <a:avLst/>
          </a:prstGeom>
          <a:solidFill>
            <a:srgbClr val="2164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Bagehot Standard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6449594" y="2861742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449594" y="2548475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6458060" y="4529678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6458060" y="4216411"/>
            <a:ext cx="1871134" cy="1588"/>
          </a:xfrm>
          <a:prstGeom prst="line">
            <a:avLst/>
          </a:prstGeom>
          <a:ln w="12700" cap="flat" cmpd="sng" algn="ctr">
            <a:solidFill>
              <a:srgbClr val="7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458059" y="1582534"/>
            <a:ext cx="1862669" cy="512762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>
            <a:lvl1pPr>
              <a:defRPr sz="3400" u="none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458059" y="2550063"/>
            <a:ext cx="1871135" cy="311679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>
            <a:lvl1pPr>
              <a:defRPr sz="1100" u="none" cap="all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Enter Media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458059" y="2958131"/>
            <a:ext cx="1862669" cy="1048846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800" u="none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458059" y="4217999"/>
            <a:ext cx="1871135" cy="311679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>
            <a:lvl1pPr>
              <a:defRPr sz="1100" u="none" cap="all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Enter production</a:t>
            </a:r>
          </a:p>
        </p:txBody>
      </p:sp>
      <p:sp>
        <p:nvSpPr>
          <p:cNvPr id="59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458059" y="4626067"/>
            <a:ext cx="1862669" cy="1048846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800" u="none" baseline="0">
                <a:solidFill>
                  <a:schemeClr val="bg1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45274" y="6268224"/>
            <a:ext cx="5910921" cy="234176"/>
          </a:xfrm>
        </p:spPr>
        <p:txBody>
          <a:bodyPr>
            <a:noAutofit/>
          </a:bodyPr>
          <a:lstStyle>
            <a:lvl1pPr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0879" y="6185845"/>
            <a:ext cx="76517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4A4A4B"/>
                </a:solidFill>
              </a:defRPr>
            </a:lvl1pPr>
          </a:lstStyle>
          <a:p>
            <a:fld id="{4BC78E62-31A1-4B49-9F01-4A1C48C4C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9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78E62-31A1-4B49-9F01-4A1C48C4C4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990432" y="2893852"/>
            <a:ext cx="6554605" cy="550923"/>
          </a:xfrm>
          <a:solidFill>
            <a:srgbClr val="004864">
              <a:alpha val="76000"/>
            </a:srgbClr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>
            <a:lvl1pPr marL="0" indent="0" algn="l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955034" y="3547038"/>
            <a:ext cx="6585239" cy="1422112"/>
          </a:xfrm>
          <a:solidFill>
            <a:srgbClr val="004864">
              <a:alpha val="7600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r">
              <a:defRPr sz="40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792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893881"/>
            <a:ext cx="8229600" cy="71478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8000"/>
            <a:ext cx="8151813" cy="4131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0879" y="6185845"/>
            <a:ext cx="76517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4A4A4B"/>
                </a:solidFill>
              </a:defRPr>
            </a:lvl1pPr>
          </a:lstStyle>
          <a:p>
            <a:fld id="{4BC78E62-31A1-4B49-9F01-4A1C48C4C4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10971"/>
            <a:ext cx="7721600" cy="445279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36933" y="-10971"/>
            <a:ext cx="762002" cy="445279"/>
          </a:xfrm>
          <a:prstGeom prst="rect">
            <a:avLst/>
          </a:prstGeom>
          <a:solidFill>
            <a:srgbClr val="004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398933" y="-10971"/>
            <a:ext cx="762000" cy="445279"/>
          </a:xfrm>
          <a:prstGeom prst="rect">
            <a:avLst/>
          </a:prstGeom>
          <a:solidFill>
            <a:srgbClr val="0D29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6933" y="6051127"/>
            <a:ext cx="7721600" cy="72805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620000" y="6051127"/>
            <a:ext cx="762002" cy="72805"/>
          </a:xfrm>
          <a:prstGeom prst="rect">
            <a:avLst/>
          </a:prstGeom>
          <a:solidFill>
            <a:srgbClr val="004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382000" y="6051127"/>
            <a:ext cx="762000" cy="72805"/>
          </a:xfrm>
          <a:prstGeom prst="rect">
            <a:avLst/>
          </a:prstGeom>
          <a:solidFill>
            <a:srgbClr val="0D29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89465" y="-33866"/>
            <a:ext cx="1591733" cy="812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EMIS_Logo_CMYK_BlackColor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9" y="199338"/>
            <a:ext cx="1359197" cy="54264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267" y="1591735"/>
            <a:ext cx="8161866" cy="0"/>
          </a:xfrm>
          <a:prstGeom prst="line">
            <a:avLst/>
          </a:prstGeom>
          <a:ln w="6350" cmpd="sng">
            <a:solidFill>
              <a:srgbClr val="DCE0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6" r:id="rId2"/>
    <p:sldLayoutId id="2147483810" r:id="rId3"/>
    <p:sldLayoutId id="2147483815" r:id="rId4"/>
    <p:sldLayoutId id="2147483817" r:id="rId5"/>
    <p:sldLayoutId id="2147483820" r:id="rId6"/>
    <p:sldLayoutId id="2147483821" r:id="rId7"/>
    <p:sldLayoutId id="2147483823" r:id="rId8"/>
    <p:sldLayoutId id="2147483824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4A4A4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 baseline="0">
          <a:solidFill>
            <a:srgbClr val="4A4A4B"/>
          </a:solidFill>
          <a:latin typeface="+mn-lt"/>
          <a:ea typeface="+mn-ea"/>
          <a:cs typeface="+mn-cs"/>
        </a:defRPr>
      </a:lvl1pPr>
      <a:lvl2pPr marL="166688" indent="-166688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200" kern="1200">
          <a:solidFill>
            <a:srgbClr val="4A4A4B"/>
          </a:solidFill>
          <a:latin typeface="+mn-lt"/>
          <a:ea typeface="+mn-ea"/>
          <a:cs typeface="+mn-cs"/>
        </a:defRPr>
      </a:lvl2pPr>
      <a:lvl3pPr marL="347472" indent="-155448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rgbClr val="4A4A4B"/>
          </a:solidFill>
          <a:latin typeface="+mn-lt"/>
          <a:ea typeface="+mn-ea"/>
          <a:cs typeface="+mn-cs"/>
        </a:defRPr>
      </a:lvl3pPr>
      <a:lvl4pPr marL="521208" indent="-118872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rgbClr val="4A4A4B"/>
          </a:solidFill>
          <a:latin typeface="+mn-lt"/>
          <a:ea typeface="+mn-ea"/>
          <a:cs typeface="+mn-cs"/>
        </a:defRPr>
      </a:lvl4pPr>
      <a:lvl5pPr marL="694944" indent="-109728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-"/>
        <a:defRPr sz="1200" kern="1200">
          <a:solidFill>
            <a:srgbClr val="4A4A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89816" y="6415495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emis.com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9465" y="-33866"/>
            <a:ext cx="1591733" cy="812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7995" y="1957589"/>
            <a:ext cx="8495228" cy="3939540"/>
          </a:xfrm>
          <a:prstGeom prst="rect">
            <a:avLst/>
          </a:prstGeom>
          <a:noFill/>
          <a:effectLst>
            <a:innerShdw>
              <a:schemeClr val="accent6">
                <a:lumMod val="20000"/>
                <a:lumOff val="80000"/>
              </a:schemeClr>
            </a:innerShdw>
            <a:reflection stA="93000" endPos="2000" dist="584200" dir="5400000" sy="-100000" algn="bl" rotWithShape="0"/>
          </a:effectLst>
        </p:spPr>
        <p:txBody>
          <a:bodyPr wrap="square">
            <a:spAutoFit/>
          </a:bodyPr>
          <a:lstStyle/>
          <a:p>
            <a:pPr marL="115888" lvl="0"/>
            <a:r>
              <a:rPr lang="en-US" sz="5000" b="1" dirty="0">
                <a:ln w="19050" cmpd="sng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  <a:effectLst>
                  <a:outerShdw blurRad="698500" sx="1000" sy="1000" algn="tl" rotWithShape="0">
                    <a:schemeClr val="bg1">
                      <a:alpha val="91000"/>
                    </a:schemeClr>
                  </a:outerShdw>
                </a:effectLst>
              </a:rPr>
              <a:t>EMIS – </a:t>
            </a:r>
            <a:r>
              <a:rPr lang="ru-RU" sz="5000" b="1" dirty="0">
                <a:ln w="19050" cmpd="sng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  <a:effectLst>
                  <a:outerShdw blurRad="698500" sx="1000" sy="1000" algn="tl" rotWithShape="0">
                    <a:schemeClr val="bg1">
                      <a:alpha val="91000"/>
                    </a:schemeClr>
                  </a:outerShdw>
                </a:effectLst>
              </a:rPr>
              <a:t>универсальный  аналитический инструмент для работы на развивающихся рынках</a:t>
            </a:r>
            <a:endParaRPr lang="en-GB" sz="5000" b="1" dirty="0">
              <a:ln w="19050" cmpd="sng">
                <a:solidFill>
                  <a:schemeClr val="tx1"/>
                </a:solidFill>
                <a:miter lim="800000"/>
              </a:ln>
              <a:solidFill>
                <a:schemeClr val="bg1"/>
              </a:solidFill>
              <a:effectLst>
                <a:outerShdw blurRad="698500" sx="1000" sy="1000" algn="tl" rotWithShape="0">
                  <a:schemeClr val="bg1">
                    <a:alpha val="91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761" y="208213"/>
            <a:ext cx="3595939" cy="1749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65" y="59466"/>
            <a:ext cx="159119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6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80879" y="6185845"/>
            <a:ext cx="765176" cy="365125"/>
          </a:xfrm>
        </p:spPr>
        <p:txBody>
          <a:bodyPr/>
          <a:lstStyle/>
          <a:p>
            <a:r>
              <a:rPr lang="en-US" dirty="0"/>
              <a:t>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41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30"/>
            <a:ext cx="9178840" cy="688413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chemeClr val="bg1"/>
            </a:outerShdw>
            <a:reflection stA="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8" name="Rectangle 7"/>
          <p:cNvSpPr/>
          <p:nvPr/>
        </p:nvSpPr>
        <p:spPr>
          <a:xfrm>
            <a:off x="67693" y="6534885"/>
            <a:ext cx="9043453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</a:rPr>
              <a:t>Any redistribution of this information is strictly prohibited. Copyright © 2017 EMIS, all rights reserved</a:t>
            </a:r>
            <a:r>
              <a:rPr lang="en-US" sz="115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l-PL" sz="1150" dirty="0">
              <a:solidFill>
                <a:prstClr val="black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050204" y="3622227"/>
            <a:ext cx="4461272" cy="2449980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Вероника Дмитриева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Старший конент менеджер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Россия и СНГ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i-FI" sz="1600" b="1" dirty="0">
                <a:solidFill>
                  <a:schemeClr val="accent6">
                    <a:lumMod val="50000"/>
                  </a:schemeClr>
                </a:solidFill>
              </a:rPr>
              <a:t>tel: 	+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fi-FI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985</a:t>
            </a:r>
            <a:r>
              <a:rPr lang="fi-FI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763-46-31</a:t>
            </a:r>
            <a:endParaRPr lang="fi-FI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i-FI" sz="1600" b="1" dirty="0">
                <a:solidFill>
                  <a:schemeClr val="accent6">
                    <a:lumMod val="50000"/>
                  </a:schemeClr>
                </a:solidFill>
              </a:rPr>
              <a:t>email: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vdmitriyeva</a:t>
            </a:r>
            <a:r>
              <a:rPr lang="fi-FI" sz="1600" b="1" dirty="0">
                <a:solidFill>
                  <a:schemeClr val="accent6">
                    <a:lumMod val="50000"/>
                  </a:schemeClr>
                </a:solidFill>
              </a:rPr>
              <a:t>@isimarkets.com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49420" y="1566710"/>
            <a:ext cx="8795475" cy="168766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                                                                                                    </a:t>
            </a:r>
          </a:p>
          <a:p>
            <a:pPr algn="l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                                  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</a:rPr>
              <a:t>СПАСИБО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04112-2978-4973-B5C0-82C79A0F6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80" y="56655"/>
            <a:ext cx="159119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4112-2978-4973-B5C0-82C79A0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0" y="56655"/>
            <a:ext cx="1591194" cy="688908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9465" y="945552"/>
            <a:ext cx="6869623" cy="91689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</a:rPr>
              <a:t>Глобальные отраслевые отчеты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465" y="2233684"/>
            <a:ext cx="8098759" cy="342443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573088" lvl="1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2,000 отчетов в год</a:t>
            </a:r>
          </a:p>
          <a:p>
            <a:pPr marL="915988" lvl="1" indent="-342900">
              <a:buFont typeface="Arial" panose="020B0604020202020204" pitchFamily="34" charset="0"/>
              <a:buChar char="•"/>
            </a:pP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573088" lvl="1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публикуются без эмбарго</a:t>
            </a:r>
          </a:p>
          <a:p>
            <a:pPr marL="573088" lvl="1"/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573088" lvl="1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традиционные и «новые» 	</a:t>
            </a:r>
            <a:r>
              <a:rPr lang="ru-RU" sz="3600" b="1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</a:rPr>
              <a:t>отрасли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15888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Graphic 10" descr="Meeting">
            <a:extLst>
              <a:ext uri="{FF2B5EF4-FFF2-40B4-BE49-F238E27FC236}">
                <a16:creationId xmlns:a16="http://schemas.microsoft.com/office/drawing/2014/main" id="{36E78A28-DDA2-49F1-9AA7-54A58ABB9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976" y="2109926"/>
            <a:ext cx="914400" cy="9144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Graphic 12" descr="Earth Globe Europe-Africa">
            <a:extLst>
              <a:ext uri="{FF2B5EF4-FFF2-40B4-BE49-F238E27FC236}">
                <a16:creationId xmlns:a16="http://schemas.microsoft.com/office/drawing/2014/main" id="{53240679-A1F7-4DD9-B9B7-4426988D3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976" y="4557434"/>
            <a:ext cx="914400" cy="9144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Graphic 14" descr="Mining Tools">
            <a:extLst>
              <a:ext uri="{FF2B5EF4-FFF2-40B4-BE49-F238E27FC236}">
                <a16:creationId xmlns:a16="http://schemas.microsoft.com/office/drawing/2014/main" id="{59E4D924-BEE8-4E42-B607-277D98C33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976" y="3271801"/>
            <a:ext cx="914400" cy="9144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588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4112-2978-4973-B5C0-82C79A0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0" y="56655"/>
            <a:ext cx="1591194" cy="688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528" y="955072"/>
            <a:ext cx="3920462" cy="52427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15888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EMIS INSIGHTS</a:t>
            </a:r>
            <a:endParaRPr lang="en-GB" sz="2800" b="1" u="sng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5462" y="6352433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emis.com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343" y="800503"/>
            <a:ext cx="4398462" cy="55519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36EE25-5786-428F-8ED1-21B4A2E8FF2E}"/>
              </a:ext>
            </a:extLst>
          </p:cNvPr>
          <p:cNvSpPr/>
          <p:nvPr/>
        </p:nvSpPr>
        <p:spPr>
          <a:xfrm>
            <a:off x="569741" y="1855332"/>
            <a:ext cx="3920463" cy="368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15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отраслей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19 стран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Региональные спецвыпуски (нефть и газ, фарма, авто)</a:t>
            </a:r>
          </a:p>
          <a:p>
            <a:pPr marL="115888">
              <a:lnSpc>
                <a:spcPct val="150000"/>
              </a:lnSpc>
              <a:spcAft>
                <a:spcPts val="1200"/>
              </a:spcAft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4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4112-2978-4973-B5C0-82C79A0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0" y="56655"/>
            <a:ext cx="1591194" cy="688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528" y="955072"/>
            <a:ext cx="3920462" cy="52427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15888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MORDOR INTELLIGENCE</a:t>
            </a:r>
            <a:endParaRPr lang="en-GB" sz="2400" b="1" u="sng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5462" y="6352433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emis.com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36EE25-5786-428F-8ED1-21B4A2E8FF2E}"/>
              </a:ext>
            </a:extLst>
          </p:cNvPr>
          <p:cNvSpPr/>
          <p:nvPr/>
        </p:nvSpPr>
        <p:spPr>
          <a:xfrm>
            <a:off x="569741" y="1855332"/>
            <a:ext cx="3920463" cy="494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000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отчетов в год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Глобальные, региональные, страновые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19 отраслей, 60+ суботраслей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PDF + XML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15888">
              <a:lnSpc>
                <a:spcPct val="150000"/>
              </a:lnSpc>
              <a:spcAft>
                <a:spcPts val="1200"/>
              </a:spcAft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0E05C-3A93-49FB-BC33-F03456AC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03" y="401109"/>
            <a:ext cx="4492432" cy="56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8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4112-2978-4973-B5C0-82C79A0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0" y="56655"/>
            <a:ext cx="1591194" cy="688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528" y="955072"/>
            <a:ext cx="3920462" cy="52427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15888">
              <a:lnSpc>
                <a:spcPct val="15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Другие источники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5462" y="6352433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emis.com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36EE25-5786-428F-8ED1-21B4A2E8FF2E}"/>
              </a:ext>
            </a:extLst>
          </p:cNvPr>
          <p:cNvSpPr/>
          <p:nvPr/>
        </p:nvSpPr>
        <p:spPr>
          <a:xfrm>
            <a:off x="569741" y="1855332"/>
            <a:ext cx="3920463" cy="430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BIS Research – 200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отчетов в год, новые технологии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Allied Market Research –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500 отчетов в год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Marketline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, Евромонитор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PMR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15888">
              <a:lnSpc>
                <a:spcPct val="150000"/>
              </a:lnSpc>
              <a:spcAft>
                <a:spcPts val="1200"/>
              </a:spcAft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F15F0-E126-402B-8087-121C02D70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55" y="1304857"/>
            <a:ext cx="3803004" cy="49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8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4112-2978-4973-B5C0-82C79A0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0" y="56655"/>
            <a:ext cx="1591194" cy="68890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6400" y="1069382"/>
            <a:ext cx="8229600" cy="108489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КАРТА ПОКРЫТИЯ ОТРАСЛЕЙ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emis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0879" y="6185845"/>
            <a:ext cx="7651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11407" y="6285156"/>
            <a:ext cx="5910921" cy="234176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BFA7F4FC-47B6-430E-9DEC-833B338A5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443294"/>
              </p:ext>
            </p:extLst>
          </p:nvPr>
        </p:nvGraphicFramePr>
        <p:xfrm>
          <a:off x="547857" y="1403716"/>
          <a:ext cx="7963877" cy="4547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402">
                  <a:extLst>
                    <a:ext uri="{9D8B030D-6E8A-4147-A177-3AD203B41FA5}">
                      <a16:colId xmlns:a16="http://schemas.microsoft.com/office/drawing/2014/main" val="1113577413"/>
                    </a:ext>
                  </a:extLst>
                </a:gridCol>
                <a:gridCol w="999091">
                  <a:extLst>
                    <a:ext uri="{9D8B030D-6E8A-4147-A177-3AD203B41FA5}">
                      <a16:colId xmlns:a16="http://schemas.microsoft.com/office/drawing/2014/main" val="3229514044"/>
                    </a:ext>
                  </a:extLst>
                </a:gridCol>
                <a:gridCol w="1006957">
                  <a:extLst>
                    <a:ext uri="{9D8B030D-6E8A-4147-A177-3AD203B41FA5}">
                      <a16:colId xmlns:a16="http://schemas.microsoft.com/office/drawing/2014/main" val="4062039954"/>
                    </a:ext>
                  </a:extLst>
                </a:gridCol>
                <a:gridCol w="1027934">
                  <a:extLst>
                    <a:ext uri="{9D8B030D-6E8A-4147-A177-3AD203B41FA5}">
                      <a16:colId xmlns:a16="http://schemas.microsoft.com/office/drawing/2014/main" val="2840906409"/>
                    </a:ext>
                  </a:extLst>
                </a:gridCol>
                <a:gridCol w="1017446">
                  <a:extLst>
                    <a:ext uri="{9D8B030D-6E8A-4147-A177-3AD203B41FA5}">
                      <a16:colId xmlns:a16="http://schemas.microsoft.com/office/drawing/2014/main" val="724439535"/>
                    </a:ext>
                  </a:extLst>
                </a:gridCol>
                <a:gridCol w="1006957">
                  <a:extLst>
                    <a:ext uri="{9D8B030D-6E8A-4147-A177-3AD203B41FA5}">
                      <a16:colId xmlns:a16="http://schemas.microsoft.com/office/drawing/2014/main" val="4170913599"/>
                    </a:ext>
                  </a:extLst>
                </a:gridCol>
                <a:gridCol w="923045">
                  <a:extLst>
                    <a:ext uri="{9D8B030D-6E8A-4147-A177-3AD203B41FA5}">
                      <a16:colId xmlns:a16="http://schemas.microsoft.com/office/drawing/2014/main" val="655328931"/>
                    </a:ext>
                  </a:extLst>
                </a:gridCol>
                <a:gridCol w="923045">
                  <a:extLst>
                    <a:ext uri="{9D8B030D-6E8A-4147-A177-3AD203B41FA5}">
                      <a16:colId xmlns:a16="http://schemas.microsoft.com/office/drawing/2014/main" val="2055660734"/>
                    </a:ext>
                  </a:extLst>
                </a:gridCol>
              </a:tblGrid>
              <a:tr h="47799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ОТРАСЛИ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 отраслей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EMIS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BIS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GVR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Allied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GRDS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BEIGE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MarketLine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64110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Aerospace &amp; </a:t>
                      </a:r>
                      <a:r>
                        <a:rPr lang="en-US" sz="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Defence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25708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Agriculture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17346"/>
                  </a:ext>
                </a:extLst>
              </a:tr>
              <a:tr h="1421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Automotive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439751"/>
                  </a:ext>
                </a:extLst>
              </a:tr>
              <a:tr h="2454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Banking, Insurance &amp; Financial Services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83813"/>
                  </a:ext>
                </a:extLst>
              </a:tr>
              <a:tr h="1421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</a:rPr>
                        <a:t>Chemicals &amp; Materials</a:t>
                      </a:r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05242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</a:rPr>
                        <a:t>Consumer Electronics</a:t>
                      </a:r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205393"/>
                  </a:ext>
                </a:extLst>
              </a:tr>
              <a:tr h="2454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</a:rPr>
                        <a:t>Consumer Goods &amp; Retail</a:t>
                      </a:r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0559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66627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</a:rPr>
                        <a:t>Education</a:t>
                      </a:r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22343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</a:rPr>
                        <a:t>Food &amp; Beverage</a:t>
                      </a:r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9181"/>
                  </a:ext>
                </a:extLst>
              </a:tr>
              <a:tr h="2454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Hardware &amp; Semiconductor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059657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Heavy Industry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499942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Industrial Automation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03019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Mining &amp; Metals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58743"/>
                  </a:ext>
                </a:extLst>
              </a:tr>
              <a:tr h="2454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Pharmaceutical &amp; Healthcare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794652"/>
                  </a:ext>
                </a:extLst>
              </a:tr>
              <a:tr h="2454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Real Estate &amp; Construction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13030"/>
                  </a:ext>
                </a:extLst>
              </a:tr>
              <a:tr h="20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Tourism &amp; Leisure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54220"/>
                  </a:ext>
                </a:extLst>
              </a:tr>
              <a:tr h="2454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&amp; Entertainment/ICT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473793"/>
                  </a:ext>
                </a:extLst>
              </a:tr>
              <a:tr h="2454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Transportation &amp; Logistics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0" marR="7200" marT="58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040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14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4112-2978-4973-B5C0-82C79A0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0" y="56655"/>
            <a:ext cx="1591194" cy="688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9816" y="6415495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emis.com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389464" y="1155585"/>
            <a:ext cx="8324229" cy="482480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15888"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Некоторые из наших источников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381" y="1935949"/>
            <a:ext cx="221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A7D8"/>
                </a:solidFill>
              </a:rPr>
              <a:t>Company sources</a:t>
            </a:r>
            <a:endParaRPr lang="en-GB" sz="1600" b="1" dirty="0">
              <a:solidFill>
                <a:srgbClr val="00A7D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3198" y="1935949"/>
            <a:ext cx="221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A7D8"/>
                </a:solidFill>
              </a:rPr>
              <a:t>Industry sources</a:t>
            </a:r>
            <a:endParaRPr lang="en-GB" sz="1600" b="1" dirty="0">
              <a:solidFill>
                <a:srgbClr val="00A7D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9015" y="1935949"/>
            <a:ext cx="221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A7D8"/>
                </a:solidFill>
              </a:rPr>
              <a:t>News sources</a:t>
            </a:r>
            <a:endParaRPr lang="en-GB" sz="1600" b="1" dirty="0">
              <a:solidFill>
                <a:srgbClr val="00A7D8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37381" y="2357724"/>
            <a:ext cx="718983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6" y="2507707"/>
            <a:ext cx="1454082" cy="355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77" y="3096529"/>
            <a:ext cx="1528401" cy="356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99" y="3686360"/>
            <a:ext cx="1491559" cy="428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8" y="4347804"/>
            <a:ext cx="1720982" cy="359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73" y="4935304"/>
            <a:ext cx="1051807" cy="465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80" y="2584554"/>
            <a:ext cx="1454082" cy="322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00" y="3091140"/>
            <a:ext cx="1838138" cy="5066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11" y="4180620"/>
            <a:ext cx="1783914" cy="5928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95" y="3019319"/>
            <a:ext cx="679670" cy="6796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17" y="3809370"/>
            <a:ext cx="629448" cy="359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88" y="4994726"/>
            <a:ext cx="1670486" cy="5694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76" y="5279468"/>
            <a:ext cx="1448542" cy="8148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4"/>
          <a:stretch/>
        </p:blipFill>
        <p:spPr>
          <a:xfrm>
            <a:off x="3964374" y="5519593"/>
            <a:ext cx="1127494" cy="3404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88" y="4055270"/>
            <a:ext cx="1616062" cy="1077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92" y="4968300"/>
            <a:ext cx="1456352" cy="3565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14" y="2212314"/>
            <a:ext cx="2019300" cy="1066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63" y="3686360"/>
            <a:ext cx="1610651" cy="5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5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4112-2978-4973-B5C0-82C79A0F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0" y="56655"/>
            <a:ext cx="1591194" cy="688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528" y="955072"/>
            <a:ext cx="3920462" cy="52427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15888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Российские источники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5462" y="6352433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emis.com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36EE25-5786-428F-8ED1-21B4A2E8FF2E}"/>
              </a:ext>
            </a:extLst>
          </p:cNvPr>
          <p:cNvSpPr/>
          <p:nvPr/>
        </p:nvSpPr>
        <p:spPr>
          <a:xfrm>
            <a:off x="569741" y="1855332"/>
            <a:ext cx="3920463" cy="399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Нео Аналитикс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Инфомайн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Инфолайн (7 отраслевых отчетов)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Автостат</a:t>
            </a:r>
          </a:p>
          <a:p>
            <a:pPr marL="401638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Бизнес Формат</a:t>
            </a:r>
          </a:p>
          <a:p>
            <a:pPr marL="115888">
              <a:lnSpc>
                <a:spcPct val="150000"/>
              </a:lnSpc>
              <a:spcAft>
                <a:spcPts val="1200"/>
              </a:spcAft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65998-0E2F-475C-992B-57966E74B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85" y="1129553"/>
            <a:ext cx="3612760" cy="51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80879" y="6185845"/>
            <a:ext cx="765176" cy="365125"/>
          </a:xfrm>
        </p:spPr>
        <p:txBody>
          <a:bodyPr/>
          <a:lstStyle/>
          <a:p>
            <a:r>
              <a:rPr lang="en-US" dirty="0"/>
              <a:t>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41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30"/>
            <a:ext cx="9178840" cy="688413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chemeClr val="bg1"/>
            </a:outerShdw>
            <a:reflection stA="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8" name="Rectangle 7"/>
          <p:cNvSpPr/>
          <p:nvPr/>
        </p:nvSpPr>
        <p:spPr>
          <a:xfrm>
            <a:off x="67693" y="6534885"/>
            <a:ext cx="9043453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</a:rPr>
              <a:t>Any redistribution of this information is strictly prohibited. Copyright © 2017 EMIS, all rights reserved</a:t>
            </a:r>
            <a:r>
              <a:rPr lang="en-US" sz="115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l-PL" sz="1150" dirty="0">
              <a:solidFill>
                <a:prstClr val="black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050204" y="3622227"/>
            <a:ext cx="4461272" cy="2449980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Дмитрий Степанов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Менеджер по развитию бизнеса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Россия и СНГ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Al. Jerozolimskie 123a, 02-017 | Warszawa</a:t>
            </a: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i-FI" sz="1600" b="1" dirty="0">
                <a:solidFill>
                  <a:schemeClr val="accent6">
                    <a:lumMod val="50000"/>
                  </a:schemeClr>
                </a:solidFill>
              </a:rPr>
              <a:t>t: +48 661 380 190</a:t>
            </a:r>
          </a:p>
          <a:p>
            <a:r>
              <a:rPr lang="fi-FI" sz="1600" b="1" dirty="0">
                <a:solidFill>
                  <a:schemeClr val="accent6">
                    <a:lumMod val="50000"/>
                  </a:schemeClr>
                </a:solidFill>
              </a:rPr>
              <a:t>e: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sz="1600" b="1" dirty="0">
                <a:solidFill>
                  <a:schemeClr val="accent6">
                    <a:lumMod val="50000"/>
                  </a:schemeClr>
                </a:solidFill>
              </a:rPr>
              <a:t>dstepanov@emis.com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49420" y="1566710"/>
            <a:ext cx="8795475" cy="168766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Для получения тестового доступа</a:t>
            </a:r>
          </a:p>
          <a:p>
            <a:pPr algn="l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                                                                                                    </a:t>
            </a:r>
          </a:p>
          <a:p>
            <a:pPr algn="l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                                         обращайтесь: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04112-2978-4973-B5C0-82C79A0F6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80" y="56655"/>
            <a:ext cx="159119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970"/>
      </p:ext>
    </p:extLst>
  </p:cSld>
  <p:clrMapOvr>
    <a:masterClrMapping/>
  </p:clrMapOvr>
</p:sld>
</file>

<file path=ppt/theme/theme1.xml><?xml version="1.0" encoding="utf-8"?>
<a:theme xmlns:a="http://schemas.openxmlformats.org/drawingml/2006/main" name="EMIS_Template_2014_Standard">
  <a:themeElements>
    <a:clrScheme name="Economist-2014">
      <a:dk1>
        <a:sysClr val="windowText" lastClr="000000"/>
      </a:dk1>
      <a:lt1>
        <a:sysClr val="window" lastClr="FFFFFF"/>
      </a:lt1>
      <a:dk2>
        <a:srgbClr val="4A4A4B"/>
      </a:dk2>
      <a:lt2>
        <a:srgbClr val="CECAC9"/>
      </a:lt2>
      <a:accent1>
        <a:srgbClr val="C0202B"/>
      </a:accent1>
      <a:accent2>
        <a:srgbClr val="193A53"/>
      </a:accent2>
      <a:accent3>
        <a:srgbClr val="4F6E6F"/>
      </a:accent3>
      <a:accent4>
        <a:srgbClr val="E6E6C4"/>
      </a:accent4>
      <a:accent5>
        <a:srgbClr val="8BABC6"/>
      </a:accent5>
      <a:accent6>
        <a:srgbClr val="2C85B8"/>
      </a:accent6>
      <a:hlink>
        <a:srgbClr val="0000FF"/>
      </a:hlink>
      <a:folHlink>
        <a:srgbClr val="800080"/>
      </a:folHlink>
    </a:clrScheme>
    <a:fontScheme name="Economist 201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EMIS_Template_2014_Standard.potx</Template>
  <TotalTime>60030</TotalTime>
  <Words>341</Words>
  <Application>Microsoft Office PowerPoint</Application>
  <PresentationFormat>Экран (4:3)</PresentationFormat>
  <Paragraphs>222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Bagehot Standard</vt:lpstr>
      <vt:lpstr>Calibri</vt:lpstr>
      <vt:lpstr>Century Gothic</vt:lpstr>
      <vt:lpstr>Wingdings</vt:lpstr>
      <vt:lpstr>EMIS_Template_2014_Standard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ПОКРЫТИЯ ОТРАСЛЕЙ emis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The Economist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katinawrocki</dc:creator>
  <cp:lastModifiedBy>Ермилова Диана Борисовна</cp:lastModifiedBy>
  <cp:revision>511</cp:revision>
  <cp:lastPrinted>2017-04-24T19:26:07Z</cp:lastPrinted>
  <dcterms:created xsi:type="dcterms:W3CDTF">2014-11-11T18:47:16Z</dcterms:created>
  <dcterms:modified xsi:type="dcterms:W3CDTF">2019-04-19T05:47:09Z</dcterms:modified>
</cp:coreProperties>
</file>