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1" r:id="rId2"/>
  </p:sldMasterIdLst>
  <p:notesMasterIdLst>
    <p:notesMasterId r:id="rId57"/>
  </p:notesMasterIdLst>
  <p:handoutMasterIdLst>
    <p:handoutMasterId r:id="rId58"/>
  </p:handoutMasterIdLst>
  <p:sldIdLst>
    <p:sldId id="503" r:id="rId3"/>
    <p:sldId id="525" r:id="rId4"/>
    <p:sldId id="475" r:id="rId5"/>
    <p:sldId id="432" r:id="rId6"/>
    <p:sldId id="433" r:id="rId7"/>
    <p:sldId id="435" r:id="rId8"/>
    <p:sldId id="434" r:id="rId9"/>
    <p:sldId id="456" r:id="rId10"/>
    <p:sldId id="436" r:id="rId11"/>
    <p:sldId id="441" r:id="rId12"/>
    <p:sldId id="561" r:id="rId13"/>
    <p:sldId id="437" r:id="rId14"/>
    <p:sldId id="439" r:id="rId15"/>
    <p:sldId id="438" r:id="rId16"/>
    <p:sldId id="440" r:id="rId17"/>
    <p:sldId id="451" r:id="rId18"/>
    <p:sldId id="450" r:id="rId19"/>
    <p:sldId id="444" r:id="rId20"/>
    <p:sldId id="445" r:id="rId21"/>
    <p:sldId id="446" r:id="rId22"/>
    <p:sldId id="449" r:id="rId23"/>
    <p:sldId id="563" r:id="rId24"/>
    <p:sldId id="562" r:id="rId25"/>
    <p:sldId id="1069" r:id="rId26"/>
    <p:sldId id="578" r:id="rId27"/>
    <p:sldId id="559" r:id="rId28"/>
    <p:sldId id="560" r:id="rId29"/>
    <p:sldId id="567" r:id="rId30"/>
    <p:sldId id="505" r:id="rId31"/>
    <p:sldId id="447" r:id="rId32"/>
    <p:sldId id="555" r:id="rId33"/>
    <p:sldId id="539" r:id="rId34"/>
    <p:sldId id="564" r:id="rId35"/>
    <p:sldId id="490" r:id="rId36"/>
    <p:sldId id="540" r:id="rId37"/>
    <p:sldId id="523" r:id="rId38"/>
    <p:sldId id="467" r:id="rId39"/>
    <p:sldId id="568" r:id="rId40"/>
    <p:sldId id="569" r:id="rId41"/>
    <p:sldId id="465" r:id="rId42"/>
    <p:sldId id="537" r:id="rId43"/>
    <p:sldId id="471" r:id="rId44"/>
    <p:sldId id="1067" r:id="rId45"/>
    <p:sldId id="1068" r:id="rId46"/>
    <p:sldId id="521" r:id="rId47"/>
    <p:sldId id="550" r:id="rId48"/>
    <p:sldId id="522" r:id="rId49"/>
    <p:sldId id="487" r:id="rId50"/>
    <p:sldId id="1070" r:id="rId51"/>
    <p:sldId id="488" r:id="rId52"/>
    <p:sldId id="260" r:id="rId53"/>
    <p:sldId id="1071" r:id="rId54"/>
    <p:sldId id="422" r:id="rId55"/>
    <p:sldId id="418" r:id="rId5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C604"/>
    <a:srgbClr val="6817FF"/>
    <a:srgbClr val="FF00FF"/>
    <a:srgbClr val="666666"/>
    <a:srgbClr val="000000"/>
    <a:srgbClr val="E4E4E4"/>
    <a:srgbClr val="959595"/>
    <a:srgbClr val="FF8001"/>
    <a:srgbClr val="434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4" autoAdjust="0"/>
    <p:restoredTop sz="97283" autoAdjust="0"/>
  </p:normalViewPr>
  <p:slideViewPr>
    <p:cSldViewPr snapToGrid="0" snapToObjects="1">
      <p:cViewPr varScale="1">
        <p:scale>
          <a:sx n="107" d="100"/>
          <a:sy n="107" d="100"/>
        </p:scale>
        <p:origin x="138" y="3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636" y="-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EBB07-89B2-4A5A-B112-21F0292D3A44}" type="doc">
      <dgm:prSet loTypeId="urn:microsoft.com/office/officeart/2005/8/layout/cycle4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A28A222-7545-4DFF-A911-9FA6667E3669}">
      <dgm:prSet phldrT="[Text]" custT="1"/>
      <dgm:spPr/>
      <dgm:t>
        <a:bodyPr/>
        <a:lstStyle/>
        <a:p>
          <a:endParaRPr lang="en-US" sz="1200" dirty="0"/>
        </a:p>
      </dgm:t>
    </dgm:pt>
    <dgm:pt modelId="{E0971F2C-2B68-4CF9-AAB4-5CA10B587DF1}" type="parTrans" cxnId="{0C5DEA5B-A18D-428A-8B4B-58ECF8228B66}">
      <dgm:prSet/>
      <dgm:spPr/>
      <dgm:t>
        <a:bodyPr/>
        <a:lstStyle/>
        <a:p>
          <a:endParaRPr lang="en-US"/>
        </a:p>
      </dgm:t>
    </dgm:pt>
    <dgm:pt modelId="{5360FDD5-5AAB-404E-92F5-8E758EEBE145}" type="sibTrans" cxnId="{0C5DEA5B-A18D-428A-8B4B-58ECF8228B66}">
      <dgm:prSet/>
      <dgm:spPr/>
      <dgm:t>
        <a:bodyPr/>
        <a:lstStyle/>
        <a:p>
          <a:endParaRPr lang="en-US"/>
        </a:p>
      </dgm:t>
    </dgm:pt>
    <dgm:pt modelId="{E5F411EA-49CA-438B-873C-6C545FE8218C}">
      <dgm:prSet phldrT="[Text]" custT="1"/>
      <dgm:spPr/>
      <dgm:t>
        <a:bodyPr/>
        <a:lstStyle/>
        <a:p>
          <a:endParaRPr lang="en-US" sz="1600" dirty="0"/>
        </a:p>
      </dgm:t>
    </dgm:pt>
    <dgm:pt modelId="{4E7BC39F-E562-49F9-9EB7-EF9C90BDBFB8}" type="parTrans" cxnId="{29C66A9D-4389-4DFB-9237-3AE994674C67}">
      <dgm:prSet/>
      <dgm:spPr/>
      <dgm:t>
        <a:bodyPr/>
        <a:lstStyle/>
        <a:p>
          <a:endParaRPr lang="en-US"/>
        </a:p>
      </dgm:t>
    </dgm:pt>
    <dgm:pt modelId="{6CA9A02B-8029-4177-9FCE-BED0CF803924}" type="sibTrans" cxnId="{29C66A9D-4389-4DFB-9237-3AE994674C67}">
      <dgm:prSet/>
      <dgm:spPr/>
      <dgm:t>
        <a:bodyPr/>
        <a:lstStyle/>
        <a:p>
          <a:endParaRPr lang="en-US"/>
        </a:p>
      </dgm:t>
    </dgm:pt>
    <dgm:pt modelId="{EEF89CB4-259A-403B-84CB-71869F5D88E0}">
      <dgm:prSet phldrT="[Text]" custT="1"/>
      <dgm:spPr/>
      <dgm:t>
        <a:bodyPr/>
        <a:lstStyle/>
        <a:p>
          <a:pPr algn="ctr"/>
          <a:r>
            <a:rPr lang="ru-RU" sz="1600" dirty="0"/>
            <a:t>Выбор журнала</a:t>
          </a:r>
          <a:endParaRPr lang="en-US" sz="1600" dirty="0"/>
        </a:p>
      </dgm:t>
    </dgm:pt>
    <dgm:pt modelId="{50382A73-527D-4980-888A-9FE5242648EC}" type="parTrans" cxnId="{3E3E0186-1B02-4290-BC0D-B7125404C02F}">
      <dgm:prSet/>
      <dgm:spPr/>
      <dgm:t>
        <a:bodyPr/>
        <a:lstStyle/>
        <a:p>
          <a:endParaRPr lang="en-US"/>
        </a:p>
      </dgm:t>
    </dgm:pt>
    <dgm:pt modelId="{C859537F-A329-4DEE-9E71-D63ABFA9B058}" type="sibTrans" cxnId="{3E3E0186-1B02-4290-BC0D-B7125404C02F}">
      <dgm:prSet/>
      <dgm:spPr/>
      <dgm:t>
        <a:bodyPr/>
        <a:lstStyle/>
        <a:p>
          <a:endParaRPr lang="en-US"/>
        </a:p>
      </dgm:t>
    </dgm:pt>
    <dgm:pt modelId="{5B4A4F74-00B1-4D15-B38C-1227E1B726A5}">
      <dgm:prSet phldrT="[Text]"/>
      <dgm:spPr/>
      <dgm:t>
        <a:bodyPr/>
        <a:lstStyle/>
        <a:p>
          <a:endParaRPr lang="en-US" dirty="0"/>
        </a:p>
      </dgm:t>
    </dgm:pt>
    <dgm:pt modelId="{F53C099C-C463-4604-95C8-65349CF82FF0}" type="parTrans" cxnId="{AE4BF1B5-285C-4C12-B3E0-E860CE238008}">
      <dgm:prSet/>
      <dgm:spPr/>
      <dgm:t>
        <a:bodyPr/>
        <a:lstStyle/>
        <a:p>
          <a:endParaRPr lang="en-US"/>
        </a:p>
      </dgm:t>
    </dgm:pt>
    <dgm:pt modelId="{87990D32-EFB1-4DDE-957F-0D6743427324}" type="sibTrans" cxnId="{AE4BF1B5-285C-4C12-B3E0-E860CE238008}">
      <dgm:prSet/>
      <dgm:spPr/>
      <dgm:t>
        <a:bodyPr/>
        <a:lstStyle/>
        <a:p>
          <a:endParaRPr lang="en-US"/>
        </a:p>
      </dgm:t>
    </dgm:pt>
    <dgm:pt modelId="{37A4341A-0452-488E-B826-5FE73A608A23}">
      <dgm:prSet phldrT="[Text]" custT="1"/>
      <dgm:spPr/>
      <dgm:t>
        <a:bodyPr/>
        <a:lstStyle/>
        <a:p>
          <a:r>
            <a:rPr lang="ru-RU" sz="1600" dirty="0"/>
            <a:t>Создание научной репутации</a:t>
          </a:r>
          <a:endParaRPr lang="en-US" sz="1600" dirty="0"/>
        </a:p>
      </dgm:t>
    </dgm:pt>
    <dgm:pt modelId="{D543DD86-7A5A-49F7-8A69-C0A6476D8392}" type="parTrans" cxnId="{43921B14-A869-423E-8F3A-1FB008F4A27E}">
      <dgm:prSet/>
      <dgm:spPr/>
      <dgm:t>
        <a:bodyPr/>
        <a:lstStyle/>
        <a:p>
          <a:endParaRPr lang="en-US"/>
        </a:p>
      </dgm:t>
    </dgm:pt>
    <dgm:pt modelId="{1134746C-C5D5-4634-937B-431E95E075CF}" type="sibTrans" cxnId="{43921B14-A869-423E-8F3A-1FB008F4A27E}">
      <dgm:prSet/>
      <dgm:spPr/>
      <dgm:t>
        <a:bodyPr/>
        <a:lstStyle/>
        <a:p>
          <a:endParaRPr lang="en-US"/>
        </a:p>
      </dgm:t>
    </dgm:pt>
    <dgm:pt modelId="{EC13230B-6543-4BE5-B2F7-4EB7BABBEDDA}">
      <dgm:prSet phldrT="[Text]"/>
      <dgm:spPr/>
      <dgm:t>
        <a:bodyPr/>
        <a:lstStyle/>
        <a:p>
          <a:endParaRPr lang="en-US" dirty="0"/>
        </a:p>
      </dgm:t>
    </dgm:pt>
    <dgm:pt modelId="{C1A61719-210B-45AC-AF00-C3443381BCE5}" type="parTrans" cxnId="{A11540D9-B473-4408-AEF8-3F9F3726DCF4}">
      <dgm:prSet/>
      <dgm:spPr/>
      <dgm:t>
        <a:bodyPr/>
        <a:lstStyle/>
        <a:p>
          <a:endParaRPr lang="en-US"/>
        </a:p>
      </dgm:t>
    </dgm:pt>
    <dgm:pt modelId="{5918152B-0EEB-47BF-B0DE-439081D3421F}" type="sibTrans" cxnId="{A11540D9-B473-4408-AEF8-3F9F3726DCF4}">
      <dgm:prSet/>
      <dgm:spPr/>
      <dgm:t>
        <a:bodyPr/>
        <a:lstStyle/>
        <a:p>
          <a:endParaRPr lang="en-US"/>
        </a:p>
      </dgm:t>
    </dgm:pt>
    <dgm:pt modelId="{87F30512-FA7D-4DD2-BE97-7AD7CCFFC836}">
      <dgm:prSet phldrT="[Text]"/>
      <dgm:spPr/>
      <dgm:t>
        <a:bodyPr/>
        <a:lstStyle/>
        <a:p>
          <a:endParaRPr lang="en-US" dirty="0"/>
        </a:p>
      </dgm:t>
    </dgm:pt>
    <dgm:pt modelId="{EF811B00-A1D3-4DF5-A45A-7B51FAFD20FA}" type="sibTrans" cxnId="{CB1E3DC1-44E3-4B12-9E92-46420A5CD6A5}">
      <dgm:prSet/>
      <dgm:spPr/>
      <dgm:t>
        <a:bodyPr/>
        <a:lstStyle/>
        <a:p>
          <a:endParaRPr lang="en-US"/>
        </a:p>
      </dgm:t>
    </dgm:pt>
    <dgm:pt modelId="{0C0D2440-5733-4054-8B40-BE04CE3078D4}" type="parTrans" cxnId="{CB1E3DC1-44E3-4B12-9E92-46420A5CD6A5}">
      <dgm:prSet/>
      <dgm:spPr/>
      <dgm:t>
        <a:bodyPr/>
        <a:lstStyle/>
        <a:p>
          <a:endParaRPr lang="en-US"/>
        </a:p>
      </dgm:t>
    </dgm:pt>
    <dgm:pt modelId="{29CBF420-5DFF-4CCB-913A-89FBB9EAE327}">
      <dgm:prSet phldrT="[Text]" custT="1"/>
      <dgm:spPr/>
      <dgm:t>
        <a:bodyPr/>
        <a:lstStyle/>
        <a:p>
          <a:endParaRPr lang="en-US" sz="1600" dirty="0"/>
        </a:p>
      </dgm:t>
    </dgm:pt>
    <dgm:pt modelId="{4F9F1398-F0AC-47BB-8189-DCAD4C12C8EC}" type="sibTrans" cxnId="{9E2FA72B-A327-4AA3-84B7-A798FAE22B65}">
      <dgm:prSet/>
      <dgm:spPr/>
      <dgm:t>
        <a:bodyPr/>
        <a:lstStyle/>
        <a:p>
          <a:endParaRPr lang="en-US"/>
        </a:p>
      </dgm:t>
    </dgm:pt>
    <dgm:pt modelId="{93376730-7B63-40D3-9628-F04D6B5FBB26}" type="parTrans" cxnId="{9E2FA72B-A327-4AA3-84B7-A798FAE22B65}">
      <dgm:prSet/>
      <dgm:spPr/>
      <dgm:t>
        <a:bodyPr/>
        <a:lstStyle/>
        <a:p>
          <a:endParaRPr lang="en-US"/>
        </a:p>
      </dgm:t>
    </dgm:pt>
    <dgm:pt modelId="{6A57C69A-A757-444D-BBCC-A3777725AF23}" type="pres">
      <dgm:prSet presAssocID="{2BAEBB07-89B2-4A5A-B112-21F0292D3A4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406EA-F897-4BCC-B634-760CDE2E47D0}" type="pres">
      <dgm:prSet presAssocID="{2BAEBB07-89B2-4A5A-B112-21F0292D3A44}" presName="children" presStyleCnt="0"/>
      <dgm:spPr/>
    </dgm:pt>
    <dgm:pt modelId="{F0165413-8D27-4A89-B73B-996FED8EA882}" type="pres">
      <dgm:prSet presAssocID="{2BAEBB07-89B2-4A5A-B112-21F0292D3A44}" presName="child1group" presStyleCnt="0"/>
      <dgm:spPr/>
    </dgm:pt>
    <dgm:pt modelId="{7C381B79-3904-46B4-B216-ED26AD9F2F0B}" type="pres">
      <dgm:prSet presAssocID="{2BAEBB07-89B2-4A5A-B112-21F0292D3A44}" presName="child1" presStyleLbl="bgAcc1" presStyleIdx="0" presStyleCnt="4" custScaleX="92530" custScaleY="98914" custLinFactNeighborX="-15810" custLinFactNeighborY="-1358"/>
      <dgm:spPr/>
      <dgm:t>
        <a:bodyPr/>
        <a:lstStyle/>
        <a:p>
          <a:endParaRPr lang="ru-RU"/>
        </a:p>
      </dgm:t>
    </dgm:pt>
    <dgm:pt modelId="{26241416-D1D0-468F-AE39-D93D68F2E095}" type="pres">
      <dgm:prSet presAssocID="{2BAEBB07-89B2-4A5A-B112-21F0292D3A4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00540-90D5-4158-BC44-5610B9B52A4D}" type="pres">
      <dgm:prSet presAssocID="{2BAEBB07-89B2-4A5A-B112-21F0292D3A44}" presName="child2group" presStyleCnt="0"/>
      <dgm:spPr/>
    </dgm:pt>
    <dgm:pt modelId="{2D6F15B0-090E-47C1-84A1-FF43BA664025}" type="pres">
      <dgm:prSet presAssocID="{2BAEBB07-89B2-4A5A-B112-21F0292D3A44}" presName="child2" presStyleLbl="bgAcc1" presStyleIdx="1" presStyleCnt="4" custScaleX="86593" custLinFactNeighborX="14497" custLinFactNeighborY="0"/>
      <dgm:spPr/>
      <dgm:t>
        <a:bodyPr/>
        <a:lstStyle/>
        <a:p>
          <a:endParaRPr lang="ru-RU"/>
        </a:p>
      </dgm:t>
    </dgm:pt>
    <dgm:pt modelId="{9EDAAF87-39D1-4B2F-8EB6-AE8114AF0C9B}" type="pres">
      <dgm:prSet presAssocID="{2BAEBB07-89B2-4A5A-B112-21F0292D3A4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E0ADB-2E39-4F23-8730-12DB6159CE3E}" type="pres">
      <dgm:prSet presAssocID="{2BAEBB07-89B2-4A5A-B112-21F0292D3A44}" presName="child3group" presStyleCnt="0"/>
      <dgm:spPr/>
    </dgm:pt>
    <dgm:pt modelId="{E7A5F575-3B1B-4DF5-95EF-BD98754BA3F0}" type="pres">
      <dgm:prSet presAssocID="{2BAEBB07-89B2-4A5A-B112-21F0292D3A44}" presName="child3" presStyleLbl="bgAcc1" presStyleIdx="2" presStyleCnt="4" custScaleX="84833" custLinFactNeighborX="21246" custLinFactNeighborY="0"/>
      <dgm:spPr/>
      <dgm:t>
        <a:bodyPr/>
        <a:lstStyle/>
        <a:p>
          <a:endParaRPr lang="ru-RU"/>
        </a:p>
      </dgm:t>
    </dgm:pt>
    <dgm:pt modelId="{B4E66C8D-80E8-4F26-BC5B-DF35FFCAB30E}" type="pres">
      <dgm:prSet presAssocID="{2BAEBB07-89B2-4A5A-B112-21F0292D3A4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7F54A-C11A-4560-B5E2-96518B8472FF}" type="pres">
      <dgm:prSet presAssocID="{2BAEBB07-89B2-4A5A-B112-21F0292D3A44}" presName="child4group" presStyleCnt="0"/>
      <dgm:spPr/>
    </dgm:pt>
    <dgm:pt modelId="{0B008BAE-A5CA-4522-A4EB-67FED008EA20}" type="pres">
      <dgm:prSet presAssocID="{2BAEBB07-89B2-4A5A-B112-21F0292D3A44}" presName="child4" presStyleLbl="bgAcc1" presStyleIdx="3" presStyleCnt="4" custScaleX="86485" custLinFactNeighborX="-18799" custLinFactNeighborY="-300"/>
      <dgm:spPr/>
      <dgm:t>
        <a:bodyPr/>
        <a:lstStyle/>
        <a:p>
          <a:endParaRPr lang="ru-RU"/>
        </a:p>
      </dgm:t>
    </dgm:pt>
    <dgm:pt modelId="{57C9D151-A54B-4B04-A969-DC554E3B7089}" type="pres">
      <dgm:prSet presAssocID="{2BAEBB07-89B2-4A5A-B112-21F0292D3A4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DAA05-182E-4F5B-A30D-3BC6E8B7A75B}" type="pres">
      <dgm:prSet presAssocID="{2BAEBB07-89B2-4A5A-B112-21F0292D3A44}" presName="childPlaceholder" presStyleCnt="0"/>
      <dgm:spPr/>
    </dgm:pt>
    <dgm:pt modelId="{28FFC785-09C7-40AD-A594-0E0A109DAB81}" type="pres">
      <dgm:prSet presAssocID="{2BAEBB07-89B2-4A5A-B112-21F0292D3A44}" presName="circle" presStyleCnt="0"/>
      <dgm:spPr/>
    </dgm:pt>
    <dgm:pt modelId="{5CB76057-B011-40CE-8CFB-1948BA804D87}" type="pres">
      <dgm:prSet presAssocID="{2BAEBB07-89B2-4A5A-B112-21F0292D3A44}" presName="quadrant1" presStyleLbl="node1" presStyleIdx="0" presStyleCnt="4" custScaleX="95245" custScaleY="907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52078-541D-485A-B32F-D2466E3DB8E6}" type="pres">
      <dgm:prSet presAssocID="{2BAEBB07-89B2-4A5A-B112-21F0292D3A44}" presName="quadrant2" presStyleLbl="node1" presStyleIdx="1" presStyleCnt="4" custScaleX="102023" custScaleY="920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663B8-1BC6-4603-8487-1A2055C48CA0}" type="pres">
      <dgm:prSet presAssocID="{2BAEBB07-89B2-4A5A-B112-21F0292D3A44}" presName="quadrant3" presStyleLbl="node1" presStyleIdx="2" presStyleCnt="4" custScaleX="100564" custScaleY="968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CB322-8EC8-432F-9160-033FAA10EDD4}" type="pres">
      <dgm:prSet presAssocID="{2BAEBB07-89B2-4A5A-B112-21F0292D3A44}" presName="quadrant4" presStyleLbl="node1" presStyleIdx="3" presStyleCnt="4" custScaleX="97521" custScaleY="976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1BE9D-A255-40D9-8A40-7C5F2F5E37E7}" type="pres">
      <dgm:prSet presAssocID="{2BAEBB07-89B2-4A5A-B112-21F0292D3A44}" presName="quadrantPlaceholder" presStyleCnt="0"/>
      <dgm:spPr/>
    </dgm:pt>
    <dgm:pt modelId="{3B346BEA-52EA-44F7-A0E4-DA449BEE96C6}" type="pres">
      <dgm:prSet presAssocID="{2BAEBB07-89B2-4A5A-B112-21F0292D3A44}" presName="center1" presStyleLbl="fgShp" presStyleIdx="0" presStyleCnt="2"/>
      <dgm:spPr/>
    </dgm:pt>
    <dgm:pt modelId="{53385B08-CE44-4171-833F-56F575A81D5B}" type="pres">
      <dgm:prSet presAssocID="{2BAEBB07-89B2-4A5A-B112-21F0292D3A44}" presName="center2" presStyleLbl="fgShp" presStyleIdx="1" presStyleCnt="2"/>
      <dgm:spPr/>
    </dgm:pt>
  </dgm:ptLst>
  <dgm:cxnLst>
    <dgm:cxn modelId="{E03996BD-D63D-43B8-A89A-9ED1D91F9451}" type="presOf" srcId="{2BAEBB07-89B2-4A5A-B112-21F0292D3A44}" destId="{6A57C69A-A757-444D-BBCC-A3777725AF23}" srcOrd="0" destOrd="0" presId="urn:microsoft.com/office/officeart/2005/8/layout/cycle4"/>
    <dgm:cxn modelId="{75896679-F0AD-4F91-8B0F-1B235AA9CCC9}" type="presOf" srcId="{5B4A4F74-00B1-4D15-B38C-1227E1B726A5}" destId="{2D6F15B0-090E-47C1-84A1-FF43BA664025}" srcOrd="0" destOrd="0" presId="urn:microsoft.com/office/officeart/2005/8/layout/cycle4"/>
    <dgm:cxn modelId="{A11540D9-B473-4408-AEF8-3F9F3726DCF4}" srcId="{37A4341A-0452-488E-B826-5FE73A608A23}" destId="{EC13230B-6543-4BE5-B2F7-4EB7BABBEDDA}" srcOrd="0" destOrd="0" parTransId="{C1A61719-210B-45AC-AF00-C3443381BCE5}" sibTransId="{5918152B-0EEB-47BF-B0DE-439081D3421F}"/>
    <dgm:cxn modelId="{9E2FA72B-A327-4AA3-84B7-A798FAE22B65}" srcId="{2BAEBB07-89B2-4A5A-B112-21F0292D3A44}" destId="{29CBF420-5DFF-4CCB-913A-89FBB9EAE327}" srcOrd="2" destOrd="0" parTransId="{93376730-7B63-40D3-9628-F04D6B5FBB26}" sibTransId="{4F9F1398-F0AC-47BB-8189-DCAD4C12C8EC}"/>
    <dgm:cxn modelId="{F31C144B-7F11-477D-A137-D53834787568}" type="presOf" srcId="{E5F411EA-49CA-438B-873C-6C545FE8218C}" destId="{7C381B79-3904-46B4-B216-ED26AD9F2F0B}" srcOrd="0" destOrd="0" presId="urn:microsoft.com/office/officeart/2005/8/layout/cycle4"/>
    <dgm:cxn modelId="{C58B2197-7EE5-4D96-AFB6-DF8708F661F4}" type="presOf" srcId="{0A28A222-7545-4DFF-A911-9FA6667E3669}" destId="{5CB76057-B011-40CE-8CFB-1948BA804D87}" srcOrd="0" destOrd="0" presId="urn:microsoft.com/office/officeart/2005/8/layout/cycle4"/>
    <dgm:cxn modelId="{8EFFDC8B-676F-4C9D-9DC4-78E7B103C230}" type="presOf" srcId="{5B4A4F74-00B1-4D15-B38C-1227E1B726A5}" destId="{9EDAAF87-39D1-4B2F-8EB6-AE8114AF0C9B}" srcOrd="1" destOrd="0" presId="urn:microsoft.com/office/officeart/2005/8/layout/cycle4"/>
    <dgm:cxn modelId="{3E3E0186-1B02-4290-BC0D-B7125404C02F}" srcId="{2BAEBB07-89B2-4A5A-B112-21F0292D3A44}" destId="{EEF89CB4-259A-403B-84CB-71869F5D88E0}" srcOrd="1" destOrd="0" parTransId="{50382A73-527D-4980-888A-9FE5242648EC}" sibTransId="{C859537F-A329-4DEE-9E71-D63ABFA9B058}"/>
    <dgm:cxn modelId="{43921B14-A869-423E-8F3A-1FB008F4A27E}" srcId="{2BAEBB07-89B2-4A5A-B112-21F0292D3A44}" destId="{37A4341A-0452-488E-B826-5FE73A608A23}" srcOrd="3" destOrd="0" parTransId="{D543DD86-7A5A-49F7-8A69-C0A6476D8392}" sibTransId="{1134746C-C5D5-4634-937B-431E95E075CF}"/>
    <dgm:cxn modelId="{AA71D9C5-2320-4F57-B374-5BD33FA5B94E}" type="presOf" srcId="{EC13230B-6543-4BE5-B2F7-4EB7BABBEDDA}" destId="{0B008BAE-A5CA-4522-A4EB-67FED008EA20}" srcOrd="0" destOrd="0" presId="urn:microsoft.com/office/officeart/2005/8/layout/cycle4"/>
    <dgm:cxn modelId="{562EA11E-610B-458E-9489-4D272F233CFA}" type="presOf" srcId="{E5F411EA-49CA-438B-873C-6C545FE8218C}" destId="{26241416-D1D0-468F-AE39-D93D68F2E095}" srcOrd="1" destOrd="0" presId="urn:microsoft.com/office/officeart/2005/8/layout/cycle4"/>
    <dgm:cxn modelId="{29C66A9D-4389-4DFB-9237-3AE994674C67}" srcId="{0A28A222-7545-4DFF-A911-9FA6667E3669}" destId="{E5F411EA-49CA-438B-873C-6C545FE8218C}" srcOrd="0" destOrd="0" parTransId="{4E7BC39F-E562-49F9-9EB7-EF9C90BDBFB8}" sibTransId="{6CA9A02B-8029-4177-9FCE-BED0CF803924}"/>
    <dgm:cxn modelId="{E7107CA4-A43F-4D48-8D6C-623ADD00CD9E}" type="presOf" srcId="{EC13230B-6543-4BE5-B2F7-4EB7BABBEDDA}" destId="{57C9D151-A54B-4B04-A969-DC554E3B7089}" srcOrd="1" destOrd="0" presId="urn:microsoft.com/office/officeart/2005/8/layout/cycle4"/>
    <dgm:cxn modelId="{AE4BF1B5-285C-4C12-B3E0-E860CE238008}" srcId="{EEF89CB4-259A-403B-84CB-71869F5D88E0}" destId="{5B4A4F74-00B1-4D15-B38C-1227E1B726A5}" srcOrd="0" destOrd="0" parTransId="{F53C099C-C463-4604-95C8-65349CF82FF0}" sibTransId="{87990D32-EFB1-4DDE-957F-0D6743427324}"/>
    <dgm:cxn modelId="{0C5DEA5B-A18D-428A-8B4B-58ECF8228B66}" srcId="{2BAEBB07-89B2-4A5A-B112-21F0292D3A44}" destId="{0A28A222-7545-4DFF-A911-9FA6667E3669}" srcOrd="0" destOrd="0" parTransId="{E0971F2C-2B68-4CF9-AAB4-5CA10B587DF1}" sibTransId="{5360FDD5-5AAB-404E-92F5-8E758EEBE145}"/>
    <dgm:cxn modelId="{CB1E3DC1-44E3-4B12-9E92-46420A5CD6A5}" srcId="{29CBF420-5DFF-4CCB-913A-89FBB9EAE327}" destId="{87F30512-FA7D-4DD2-BE97-7AD7CCFFC836}" srcOrd="0" destOrd="0" parTransId="{0C0D2440-5733-4054-8B40-BE04CE3078D4}" sibTransId="{EF811B00-A1D3-4DF5-A45A-7B51FAFD20FA}"/>
    <dgm:cxn modelId="{26E76DE8-0906-4213-9CD1-BC4B3FF4C30A}" type="presOf" srcId="{37A4341A-0452-488E-B826-5FE73A608A23}" destId="{26ACB322-8EC8-432F-9160-033FAA10EDD4}" srcOrd="0" destOrd="0" presId="urn:microsoft.com/office/officeart/2005/8/layout/cycle4"/>
    <dgm:cxn modelId="{B5277D70-9150-4E5E-9B85-6FBD52A05F66}" type="presOf" srcId="{87F30512-FA7D-4DD2-BE97-7AD7CCFFC836}" destId="{E7A5F575-3B1B-4DF5-95EF-BD98754BA3F0}" srcOrd="0" destOrd="0" presId="urn:microsoft.com/office/officeart/2005/8/layout/cycle4"/>
    <dgm:cxn modelId="{7D0C7F7C-C7E8-41E6-96A6-E6548ABDEE72}" type="presOf" srcId="{87F30512-FA7D-4DD2-BE97-7AD7CCFFC836}" destId="{B4E66C8D-80E8-4F26-BC5B-DF35FFCAB30E}" srcOrd="1" destOrd="0" presId="urn:microsoft.com/office/officeart/2005/8/layout/cycle4"/>
    <dgm:cxn modelId="{395707F8-4546-4235-ACAC-8BB0E40CD8E3}" type="presOf" srcId="{EEF89CB4-259A-403B-84CB-71869F5D88E0}" destId="{2EF52078-541D-485A-B32F-D2466E3DB8E6}" srcOrd="0" destOrd="0" presId="urn:microsoft.com/office/officeart/2005/8/layout/cycle4"/>
    <dgm:cxn modelId="{E1D5D049-1D42-4E84-8F2B-9DA91423F4E3}" type="presOf" srcId="{29CBF420-5DFF-4CCB-913A-89FBB9EAE327}" destId="{834663B8-1BC6-4603-8487-1A2055C48CA0}" srcOrd="0" destOrd="0" presId="urn:microsoft.com/office/officeart/2005/8/layout/cycle4"/>
    <dgm:cxn modelId="{98C71DA2-B91A-49BF-98F7-27C93D5AEFB4}" type="presParOf" srcId="{6A57C69A-A757-444D-BBCC-A3777725AF23}" destId="{612406EA-F897-4BCC-B634-760CDE2E47D0}" srcOrd="0" destOrd="0" presId="urn:microsoft.com/office/officeart/2005/8/layout/cycle4"/>
    <dgm:cxn modelId="{0EA856A1-3314-47AB-86C4-4AD8049B1BFC}" type="presParOf" srcId="{612406EA-F897-4BCC-B634-760CDE2E47D0}" destId="{F0165413-8D27-4A89-B73B-996FED8EA882}" srcOrd="0" destOrd="0" presId="urn:microsoft.com/office/officeart/2005/8/layout/cycle4"/>
    <dgm:cxn modelId="{FBEB0102-B96A-4C48-A3CC-458F7273F365}" type="presParOf" srcId="{F0165413-8D27-4A89-B73B-996FED8EA882}" destId="{7C381B79-3904-46B4-B216-ED26AD9F2F0B}" srcOrd="0" destOrd="0" presId="urn:microsoft.com/office/officeart/2005/8/layout/cycle4"/>
    <dgm:cxn modelId="{9364C4EB-72C6-4FD7-AF29-C46AF7596333}" type="presParOf" srcId="{F0165413-8D27-4A89-B73B-996FED8EA882}" destId="{26241416-D1D0-468F-AE39-D93D68F2E095}" srcOrd="1" destOrd="0" presId="urn:microsoft.com/office/officeart/2005/8/layout/cycle4"/>
    <dgm:cxn modelId="{6729067E-8B55-4BBA-9CBA-24ACA493819E}" type="presParOf" srcId="{612406EA-F897-4BCC-B634-760CDE2E47D0}" destId="{E8000540-90D5-4158-BC44-5610B9B52A4D}" srcOrd="1" destOrd="0" presId="urn:microsoft.com/office/officeart/2005/8/layout/cycle4"/>
    <dgm:cxn modelId="{CAE21741-9C84-40C9-81B3-CB4ECB58E9C0}" type="presParOf" srcId="{E8000540-90D5-4158-BC44-5610B9B52A4D}" destId="{2D6F15B0-090E-47C1-84A1-FF43BA664025}" srcOrd="0" destOrd="0" presId="urn:microsoft.com/office/officeart/2005/8/layout/cycle4"/>
    <dgm:cxn modelId="{710BBC53-13CA-4C6C-8FB1-00A8C7AD5401}" type="presParOf" srcId="{E8000540-90D5-4158-BC44-5610B9B52A4D}" destId="{9EDAAF87-39D1-4B2F-8EB6-AE8114AF0C9B}" srcOrd="1" destOrd="0" presId="urn:microsoft.com/office/officeart/2005/8/layout/cycle4"/>
    <dgm:cxn modelId="{A38A3C38-DF40-407F-9807-B3D039F6DA13}" type="presParOf" srcId="{612406EA-F897-4BCC-B634-760CDE2E47D0}" destId="{575E0ADB-2E39-4F23-8730-12DB6159CE3E}" srcOrd="2" destOrd="0" presId="urn:microsoft.com/office/officeart/2005/8/layout/cycle4"/>
    <dgm:cxn modelId="{8197A6E3-6A17-46B1-BF2F-DE8FA4774AB5}" type="presParOf" srcId="{575E0ADB-2E39-4F23-8730-12DB6159CE3E}" destId="{E7A5F575-3B1B-4DF5-95EF-BD98754BA3F0}" srcOrd="0" destOrd="0" presId="urn:microsoft.com/office/officeart/2005/8/layout/cycle4"/>
    <dgm:cxn modelId="{3D31E598-7372-4A01-9133-6C3A7F336D77}" type="presParOf" srcId="{575E0ADB-2E39-4F23-8730-12DB6159CE3E}" destId="{B4E66C8D-80E8-4F26-BC5B-DF35FFCAB30E}" srcOrd="1" destOrd="0" presId="urn:microsoft.com/office/officeart/2005/8/layout/cycle4"/>
    <dgm:cxn modelId="{81D4416D-B72E-4645-9DB2-9A29D46680B4}" type="presParOf" srcId="{612406EA-F897-4BCC-B634-760CDE2E47D0}" destId="{96D7F54A-C11A-4560-B5E2-96518B8472FF}" srcOrd="3" destOrd="0" presId="urn:microsoft.com/office/officeart/2005/8/layout/cycle4"/>
    <dgm:cxn modelId="{0FE166ED-9E8A-44F5-BB0B-E0BF6A679DA0}" type="presParOf" srcId="{96D7F54A-C11A-4560-B5E2-96518B8472FF}" destId="{0B008BAE-A5CA-4522-A4EB-67FED008EA20}" srcOrd="0" destOrd="0" presId="urn:microsoft.com/office/officeart/2005/8/layout/cycle4"/>
    <dgm:cxn modelId="{13D9A953-999E-45AF-8404-6A8DC67DCF8C}" type="presParOf" srcId="{96D7F54A-C11A-4560-B5E2-96518B8472FF}" destId="{57C9D151-A54B-4B04-A969-DC554E3B7089}" srcOrd="1" destOrd="0" presId="urn:microsoft.com/office/officeart/2005/8/layout/cycle4"/>
    <dgm:cxn modelId="{75AFB27C-B787-45A6-8414-16E07A6CD5C7}" type="presParOf" srcId="{612406EA-F897-4BCC-B634-760CDE2E47D0}" destId="{41FDAA05-182E-4F5B-A30D-3BC6E8B7A75B}" srcOrd="4" destOrd="0" presId="urn:microsoft.com/office/officeart/2005/8/layout/cycle4"/>
    <dgm:cxn modelId="{20074441-42F3-4B78-AAA1-62232E28C2F4}" type="presParOf" srcId="{6A57C69A-A757-444D-BBCC-A3777725AF23}" destId="{28FFC785-09C7-40AD-A594-0E0A109DAB81}" srcOrd="1" destOrd="0" presId="urn:microsoft.com/office/officeart/2005/8/layout/cycle4"/>
    <dgm:cxn modelId="{ABACF417-3B60-406E-A8F5-38F29C858C81}" type="presParOf" srcId="{28FFC785-09C7-40AD-A594-0E0A109DAB81}" destId="{5CB76057-B011-40CE-8CFB-1948BA804D87}" srcOrd="0" destOrd="0" presId="urn:microsoft.com/office/officeart/2005/8/layout/cycle4"/>
    <dgm:cxn modelId="{99E7234D-EAC2-422D-9D47-15F07B090027}" type="presParOf" srcId="{28FFC785-09C7-40AD-A594-0E0A109DAB81}" destId="{2EF52078-541D-485A-B32F-D2466E3DB8E6}" srcOrd="1" destOrd="0" presId="urn:microsoft.com/office/officeart/2005/8/layout/cycle4"/>
    <dgm:cxn modelId="{FFA9513A-C8E2-472F-ACED-990388D5E51F}" type="presParOf" srcId="{28FFC785-09C7-40AD-A594-0E0A109DAB81}" destId="{834663B8-1BC6-4603-8487-1A2055C48CA0}" srcOrd="2" destOrd="0" presId="urn:microsoft.com/office/officeart/2005/8/layout/cycle4"/>
    <dgm:cxn modelId="{29F48094-49EF-4D75-9BF5-2153D2C4AC00}" type="presParOf" srcId="{28FFC785-09C7-40AD-A594-0E0A109DAB81}" destId="{26ACB322-8EC8-432F-9160-033FAA10EDD4}" srcOrd="3" destOrd="0" presId="urn:microsoft.com/office/officeart/2005/8/layout/cycle4"/>
    <dgm:cxn modelId="{8033FA19-7DFA-4D35-97F1-A8FE6D27C6C5}" type="presParOf" srcId="{28FFC785-09C7-40AD-A594-0E0A109DAB81}" destId="{5AB1BE9D-A255-40D9-8A40-7C5F2F5E37E7}" srcOrd="4" destOrd="0" presId="urn:microsoft.com/office/officeart/2005/8/layout/cycle4"/>
    <dgm:cxn modelId="{453DBF5A-6B76-4ACB-82EF-9AFD176F1D34}" type="presParOf" srcId="{6A57C69A-A757-444D-BBCC-A3777725AF23}" destId="{3B346BEA-52EA-44F7-A0E4-DA449BEE96C6}" srcOrd="2" destOrd="0" presId="urn:microsoft.com/office/officeart/2005/8/layout/cycle4"/>
    <dgm:cxn modelId="{B4FFF630-64FC-4A37-BFAE-4EB61EEC6304}" type="presParOf" srcId="{6A57C69A-A757-444D-BBCC-A3777725AF23}" destId="{53385B08-CE44-4171-833F-56F575A81D5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225A62-6A26-46CD-862B-602120FE0A7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FD055AC-6272-4477-A628-B53A32732F88}">
      <dgm:prSet phldrT="[Текст]"/>
      <dgm:spPr/>
      <dgm:t>
        <a:bodyPr/>
        <a:lstStyle/>
        <a:p>
          <a:r>
            <a:rPr lang="ru-RU" dirty="0"/>
            <a:t>Читайте статьи из выбранного журнала и привыкайте к его стилю</a:t>
          </a:r>
        </a:p>
      </dgm:t>
    </dgm:pt>
    <dgm:pt modelId="{31640B78-5855-4C0C-99BE-21CA7D6B5168}" type="parTrans" cxnId="{A58B7B9A-E0FA-47B7-BDB0-5DDEB73AC11F}">
      <dgm:prSet/>
      <dgm:spPr/>
      <dgm:t>
        <a:bodyPr/>
        <a:lstStyle/>
        <a:p>
          <a:endParaRPr lang="ru-RU"/>
        </a:p>
      </dgm:t>
    </dgm:pt>
    <dgm:pt modelId="{68297CEA-93E3-4A34-8E17-48E7929140F8}" type="sibTrans" cxnId="{A58B7B9A-E0FA-47B7-BDB0-5DDEB73AC11F}">
      <dgm:prSet/>
      <dgm:spPr/>
      <dgm:t>
        <a:bodyPr/>
        <a:lstStyle/>
        <a:p>
          <a:endParaRPr lang="ru-RU"/>
        </a:p>
      </dgm:t>
    </dgm:pt>
    <dgm:pt modelId="{069E47B1-4487-40BB-9520-E1BD6BDA6C03}">
      <dgm:prSet phldrT="[Текст]"/>
      <dgm:spPr/>
      <dgm:t>
        <a:bodyPr/>
        <a:lstStyle/>
        <a:p>
          <a:r>
            <a:rPr lang="ru-RU" dirty="0"/>
            <a:t>Собирайте ключевые слова для своей публикации</a:t>
          </a:r>
        </a:p>
      </dgm:t>
    </dgm:pt>
    <dgm:pt modelId="{EDB69058-98B8-41A5-885E-DAC57D505E24}" type="parTrans" cxnId="{C59361BC-F0E1-437F-8215-306A2F9E576E}">
      <dgm:prSet/>
      <dgm:spPr/>
      <dgm:t>
        <a:bodyPr/>
        <a:lstStyle/>
        <a:p>
          <a:endParaRPr lang="ru-RU"/>
        </a:p>
      </dgm:t>
    </dgm:pt>
    <dgm:pt modelId="{45A3FFB2-1971-41E3-B90D-A8AFF30C6218}" type="sibTrans" cxnId="{C59361BC-F0E1-437F-8215-306A2F9E576E}">
      <dgm:prSet/>
      <dgm:spPr/>
      <dgm:t>
        <a:bodyPr/>
        <a:lstStyle/>
        <a:p>
          <a:endParaRPr lang="ru-RU"/>
        </a:p>
      </dgm:t>
    </dgm:pt>
    <dgm:pt modelId="{77D53BE2-2116-456B-A4F8-A9A934443BC5}">
      <dgm:prSet phldrT="[Текст]"/>
      <dgm:spPr/>
      <dgm:t>
        <a:bodyPr/>
        <a:lstStyle/>
        <a:p>
          <a:r>
            <a:rPr lang="ru-RU" dirty="0"/>
            <a:t>Обращайте внимание на источники цитирования и их количество</a:t>
          </a:r>
          <a:endParaRPr lang="ru-RU" b="1" dirty="0"/>
        </a:p>
      </dgm:t>
    </dgm:pt>
    <dgm:pt modelId="{5F453FAA-7A76-42EF-B978-48EB882C1362}" type="parTrans" cxnId="{D68C22B9-F9DC-4BF7-B499-21ACF000DF67}">
      <dgm:prSet/>
      <dgm:spPr/>
      <dgm:t>
        <a:bodyPr/>
        <a:lstStyle/>
        <a:p>
          <a:endParaRPr lang="ru-RU"/>
        </a:p>
      </dgm:t>
    </dgm:pt>
    <dgm:pt modelId="{7B56B835-4B87-45F1-93B1-2372A76BE200}" type="sibTrans" cxnId="{D68C22B9-F9DC-4BF7-B499-21ACF000DF67}">
      <dgm:prSet/>
      <dgm:spPr/>
      <dgm:t>
        <a:bodyPr/>
        <a:lstStyle/>
        <a:p>
          <a:endParaRPr lang="ru-RU"/>
        </a:p>
      </dgm:t>
    </dgm:pt>
    <dgm:pt modelId="{98EDDD89-D526-48F0-90A2-1B18CCC905B9}">
      <dgm:prSet phldrT="[Текст]"/>
      <dgm:spPr/>
      <dgm:t>
        <a:bodyPr/>
        <a:lstStyle/>
        <a:p>
          <a:r>
            <a:rPr lang="ru-RU" dirty="0"/>
            <a:t>Внимательно изучайте требования журнала</a:t>
          </a:r>
        </a:p>
      </dgm:t>
    </dgm:pt>
    <dgm:pt modelId="{D26A0B75-8E38-4203-9913-71E570B75EB2}" type="parTrans" cxnId="{9E733109-EC86-4C7A-A31F-8D4C9C50EBD4}">
      <dgm:prSet/>
      <dgm:spPr/>
      <dgm:t>
        <a:bodyPr/>
        <a:lstStyle/>
        <a:p>
          <a:endParaRPr lang="ru-RU"/>
        </a:p>
      </dgm:t>
    </dgm:pt>
    <dgm:pt modelId="{27749F5E-F135-4481-AA05-1591F90857A6}" type="sibTrans" cxnId="{9E733109-EC86-4C7A-A31F-8D4C9C50EBD4}">
      <dgm:prSet/>
      <dgm:spPr/>
      <dgm:t>
        <a:bodyPr/>
        <a:lstStyle/>
        <a:p>
          <a:endParaRPr lang="ru-RU"/>
        </a:p>
      </dgm:t>
    </dgm:pt>
    <dgm:pt modelId="{6314918A-C324-4094-8F6A-1490B4545C29}" type="pres">
      <dgm:prSet presAssocID="{0D225A62-6A26-46CD-862B-602120FE0A7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C7043A3-0848-4F15-85F8-C90D87981EFC}" type="pres">
      <dgm:prSet presAssocID="{CFD055AC-6272-4477-A628-B53A32732F88}" presName="composite" presStyleCnt="0"/>
      <dgm:spPr/>
    </dgm:pt>
    <dgm:pt modelId="{DA0EB705-6197-4BE9-8E39-3E3BD2B1D4FB}" type="pres">
      <dgm:prSet presAssocID="{CFD055AC-6272-4477-A628-B53A32732F88}" presName="LShape" presStyleLbl="alignNode1" presStyleIdx="0" presStyleCnt="7"/>
      <dgm:spPr/>
    </dgm:pt>
    <dgm:pt modelId="{0FFE9B67-BE2A-4D54-B2A7-E66862ABE6D2}" type="pres">
      <dgm:prSet presAssocID="{CFD055AC-6272-4477-A628-B53A32732F8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1FEFC-3F12-482A-80C8-10654B587E1C}" type="pres">
      <dgm:prSet presAssocID="{CFD055AC-6272-4477-A628-B53A32732F88}" presName="Triangle" presStyleLbl="alignNode1" presStyleIdx="1" presStyleCnt="7"/>
      <dgm:spPr/>
    </dgm:pt>
    <dgm:pt modelId="{158CBC7D-665A-4596-9654-9D8E5F9A4D81}" type="pres">
      <dgm:prSet presAssocID="{68297CEA-93E3-4A34-8E17-48E7929140F8}" presName="sibTrans" presStyleCnt="0"/>
      <dgm:spPr/>
    </dgm:pt>
    <dgm:pt modelId="{4A56F71A-548F-43EC-8FA6-EB7E6DE2E911}" type="pres">
      <dgm:prSet presAssocID="{68297CEA-93E3-4A34-8E17-48E7929140F8}" presName="space" presStyleCnt="0"/>
      <dgm:spPr/>
    </dgm:pt>
    <dgm:pt modelId="{CA6186F3-A756-4D0B-91B3-01C7EE07C50E}" type="pres">
      <dgm:prSet presAssocID="{77D53BE2-2116-456B-A4F8-A9A934443BC5}" presName="composite" presStyleCnt="0"/>
      <dgm:spPr/>
    </dgm:pt>
    <dgm:pt modelId="{CACD64E7-199C-422A-BEA5-B0802EBC6A0B}" type="pres">
      <dgm:prSet presAssocID="{77D53BE2-2116-456B-A4F8-A9A934443BC5}" presName="LShape" presStyleLbl="alignNode1" presStyleIdx="2" presStyleCnt="7"/>
      <dgm:spPr/>
    </dgm:pt>
    <dgm:pt modelId="{61DC1B5D-35BB-45E4-99AB-C6F0227139B9}" type="pres">
      <dgm:prSet presAssocID="{77D53BE2-2116-456B-A4F8-A9A934443BC5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1A080-5FA4-4F80-AD25-BF1F1FE35609}" type="pres">
      <dgm:prSet presAssocID="{77D53BE2-2116-456B-A4F8-A9A934443BC5}" presName="Triangle" presStyleLbl="alignNode1" presStyleIdx="3" presStyleCnt="7"/>
      <dgm:spPr/>
    </dgm:pt>
    <dgm:pt modelId="{4A412DA3-2EC6-4C3F-9945-896D161CB850}" type="pres">
      <dgm:prSet presAssocID="{7B56B835-4B87-45F1-93B1-2372A76BE200}" presName="sibTrans" presStyleCnt="0"/>
      <dgm:spPr/>
    </dgm:pt>
    <dgm:pt modelId="{3FDECA8C-A6D6-4308-811A-532889FA6A7C}" type="pres">
      <dgm:prSet presAssocID="{7B56B835-4B87-45F1-93B1-2372A76BE200}" presName="space" presStyleCnt="0"/>
      <dgm:spPr/>
    </dgm:pt>
    <dgm:pt modelId="{103DA4D7-43C1-4709-A972-35676A8ED509}" type="pres">
      <dgm:prSet presAssocID="{069E47B1-4487-40BB-9520-E1BD6BDA6C03}" presName="composite" presStyleCnt="0"/>
      <dgm:spPr/>
    </dgm:pt>
    <dgm:pt modelId="{50D47166-29ED-4BA2-A9AB-97340373842A}" type="pres">
      <dgm:prSet presAssocID="{069E47B1-4487-40BB-9520-E1BD6BDA6C03}" presName="LShape" presStyleLbl="alignNode1" presStyleIdx="4" presStyleCnt="7"/>
      <dgm:spPr/>
    </dgm:pt>
    <dgm:pt modelId="{6793D146-A581-4BA3-9B1E-183E077D2881}" type="pres">
      <dgm:prSet presAssocID="{069E47B1-4487-40BB-9520-E1BD6BDA6C03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C58FF-50DB-41E6-8398-1252BF66CFE6}" type="pres">
      <dgm:prSet presAssocID="{069E47B1-4487-40BB-9520-E1BD6BDA6C03}" presName="Triangle" presStyleLbl="alignNode1" presStyleIdx="5" presStyleCnt="7"/>
      <dgm:spPr/>
    </dgm:pt>
    <dgm:pt modelId="{33F59C8E-7A69-47E3-B746-29B49ADFF24F}" type="pres">
      <dgm:prSet presAssocID="{45A3FFB2-1971-41E3-B90D-A8AFF30C6218}" presName="sibTrans" presStyleCnt="0"/>
      <dgm:spPr/>
    </dgm:pt>
    <dgm:pt modelId="{7100EC55-C6B2-4543-81E5-8E205A253E70}" type="pres">
      <dgm:prSet presAssocID="{45A3FFB2-1971-41E3-B90D-A8AFF30C6218}" presName="space" presStyleCnt="0"/>
      <dgm:spPr/>
    </dgm:pt>
    <dgm:pt modelId="{F2359C8C-E10A-4AEF-8858-23CB34843D97}" type="pres">
      <dgm:prSet presAssocID="{98EDDD89-D526-48F0-90A2-1B18CCC905B9}" presName="composite" presStyleCnt="0"/>
      <dgm:spPr/>
    </dgm:pt>
    <dgm:pt modelId="{6A6EED9E-0152-47CC-8240-063CF78624C7}" type="pres">
      <dgm:prSet presAssocID="{98EDDD89-D526-48F0-90A2-1B18CCC905B9}" presName="LShape" presStyleLbl="alignNode1" presStyleIdx="6" presStyleCnt="7"/>
      <dgm:spPr/>
    </dgm:pt>
    <dgm:pt modelId="{139E3639-D6E1-4774-860D-02AF548ED4C5}" type="pres">
      <dgm:prSet presAssocID="{98EDDD89-D526-48F0-90A2-1B18CCC905B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E2BC8D-74C5-4BAA-9B90-7B24327D2313}" type="presOf" srcId="{77D53BE2-2116-456B-A4F8-A9A934443BC5}" destId="{61DC1B5D-35BB-45E4-99AB-C6F0227139B9}" srcOrd="0" destOrd="0" presId="urn:microsoft.com/office/officeart/2009/3/layout/StepUpProcess"/>
    <dgm:cxn modelId="{A58B7B9A-E0FA-47B7-BDB0-5DDEB73AC11F}" srcId="{0D225A62-6A26-46CD-862B-602120FE0A77}" destId="{CFD055AC-6272-4477-A628-B53A32732F88}" srcOrd="0" destOrd="0" parTransId="{31640B78-5855-4C0C-99BE-21CA7D6B5168}" sibTransId="{68297CEA-93E3-4A34-8E17-48E7929140F8}"/>
    <dgm:cxn modelId="{A981D91E-1275-4897-974C-45009976BC04}" type="presOf" srcId="{069E47B1-4487-40BB-9520-E1BD6BDA6C03}" destId="{6793D146-A581-4BA3-9B1E-183E077D2881}" srcOrd="0" destOrd="0" presId="urn:microsoft.com/office/officeart/2009/3/layout/StepUpProcess"/>
    <dgm:cxn modelId="{9E733109-EC86-4C7A-A31F-8D4C9C50EBD4}" srcId="{0D225A62-6A26-46CD-862B-602120FE0A77}" destId="{98EDDD89-D526-48F0-90A2-1B18CCC905B9}" srcOrd="3" destOrd="0" parTransId="{D26A0B75-8E38-4203-9913-71E570B75EB2}" sibTransId="{27749F5E-F135-4481-AA05-1591F90857A6}"/>
    <dgm:cxn modelId="{C3A41B4D-8866-49D9-B293-A9EDE059788C}" type="presOf" srcId="{98EDDD89-D526-48F0-90A2-1B18CCC905B9}" destId="{139E3639-D6E1-4774-860D-02AF548ED4C5}" srcOrd="0" destOrd="0" presId="urn:microsoft.com/office/officeart/2009/3/layout/StepUpProcess"/>
    <dgm:cxn modelId="{6524EF87-414A-48EA-9D92-59B72751FF60}" type="presOf" srcId="{0D225A62-6A26-46CD-862B-602120FE0A77}" destId="{6314918A-C324-4094-8F6A-1490B4545C29}" srcOrd="0" destOrd="0" presId="urn:microsoft.com/office/officeart/2009/3/layout/StepUpProcess"/>
    <dgm:cxn modelId="{C59361BC-F0E1-437F-8215-306A2F9E576E}" srcId="{0D225A62-6A26-46CD-862B-602120FE0A77}" destId="{069E47B1-4487-40BB-9520-E1BD6BDA6C03}" srcOrd="2" destOrd="0" parTransId="{EDB69058-98B8-41A5-885E-DAC57D505E24}" sibTransId="{45A3FFB2-1971-41E3-B90D-A8AFF30C6218}"/>
    <dgm:cxn modelId="{D68C22B9-F9DC-4BF7-B499-21ACF000DF67}" srcId="{0D225A62-6A26-46CD-862B-602120FE0A77}" destId="{77D53BE2-2116-456B-A4F8-A9A934443BC5}" srcOrd="1" destOrd="0" parTransId="{5F453FAA-7A76-42EF-B978-48EB882C1362}" sibTransId="{7B56B835-4B87-45F1-93B1-2372A76BE200}"/>
    <dgm:cxn modelId="{AE37B5F2-89C0-4CE6-B34A-3B4E09C88321}" type="presOf" srcId="{CFD055AC-6272-4477-A628-B53A32732F88}" destId="{0FFE9B67-BE2A-4D54-B2A7-E66862ABE6D2}" srcOrd="0" destOrd="0" presId="urn:microsoft.com/office/officeart/2009/3/layout/StepUpProcess"/>
    <dgm:cxn modelId="{418D4F23-F484-48A7-B3A2-92A72A095CF3}" type="presParOf" srcId="{6314918A-C324-4094-8F6A-1490B4545C29}" destId="{3C7043A3-0848-4F15-85F8-C90D87981EFC}" srcOrd="0" destOrd="0" presId="urn:microsoft.com/office/officeart/2009/3/layout/StepUpProcess"/>
    <dgm:cxn modelId="{6FFC4005-2A47-4430-80A2-0EC7748CC393}" type="presParOf" srcId="{3C7043A3-0848-4F15-85F8-C90D87981EFC}" destId="{DA0EB705-6197-4BE9-8E39-3E3BD2B1D4FB}" srcOrd="0" destOrd="0" presId="urn:microsoft.com/office/officeart/2009/3/layout/StepUpProcess"/>
    <dgm:cxn modelId="{A1E5B0CE-64DB-4FD1-AAD8-A60B4C5C37ED}" type="presParOf" srcId="{3C7043A3-0848-4F15-85F8-C90D87981EFC}" destId="{0FFE9B67-BE2A-4D54-B2A7-E66862ABE6D2}" srcOrd="1" destOrd="0" presId="urn:microsoft.com/office/officeart/2009/3/layout/StepUpProcess"/>
    <dgm:cxn modelId="{5578A409-0E77-4525-9CAE-A97B3070E3B9}" type="presParOf" srcId="{3C7043A3-0848-4F15-85F8-C90D87981EFC}" destId="{CF81FEFC-3F12-482A-80C8-10654B587E1C}" srcOrd="2" destOrd="0" presId="urn:microsoft.com/office/officeart/2009/3/layout/StepUpProcess"/>
    <dgm:cxn modelId="{196122AE-1108-4BCF-90B5-D26CDEC711ED}" type="presParOf" srcId="{6314918A-C324-4094-8F6A-1490B4545C29}" destId="{158CBC7D-665A-4596-9654-9D8E5F9A4D81}" srcOrd="1" destOrd="0" presId="urn:microsoft.com/office/officeart/2009/3/layout/StepUpProcess"/>
    <dgm:cxn modelId="{97FDB898-FE1B-4910-B732-0BA16E2A79B7}" type="presParOf" srcId="{158CBC7D-665A-4596-9654-9D8E5F9A4D81}" destId="{4A56F71A-548F-43EC-8FA6-EB7E6DE2E911}" srcOrd="0" destOrd="0" presId="urn:microsoft.com/office/officeart/2009/3/layout/StepUpProcess"/>
    <dgm:cxn modelId="{D186A416-4873-43A9-8A78-667592ABE34B}" type="presParOf" srcId="{6314918A-C324-4094-8F6A-1490B4545C29}" destId="{CA6186F3-A756-4D0B-91B3-01C7EE07C50E}" srcOrd="2" destOrd="0" presId="urn:microsoft.com/office/officeart/2009/3/layout/StepUpProcess"/>
    <dgm:cxn modelId="{03CD224B-66F4-42CB-9D14-732089E31656}" type="presParOf" srcId="{CA6186F3-A756-4D0B-91B3-01C7EE07C50E}" destId="{CACD64E7-199C-422A-BEA5-B0802EBC6A0B}" srcOrd="0" destOrd="0" presId="urn:microsoft.com/office/officeart/2009/3/layout/StepUpProcess"/>
    <dgm:cxn modelId="{ED0A9219-757D-4F10-A611-E6A554AF05C0}" type="presParOf" srcId="{CA6186F3-A756-4D0B-91B3-01C7EE07C50E}" destId="{61DC1B5D-35BB-45E4-99AB-C6F0227139B9}" srcOrd="1" destOrd="0" presId="urn:microsoft.com/office/officeart/2009/3/layout/StepUpProcess"/>
    <dgm:cxn modelId="{ED51FA39-B368-4F22-BF1E-34A798830A93}" type="presParOf" srcId="{CA6186F3-A756-4D0B-91B3-01C7EE07C50E}" destId="{0301A080-5FA4-4F80-AD25-BF1F1FE35609}" srcOrd="2" destOrd="0" presId="urn:microsoft.com/office/officeart/2009/3/layout/StepUpProcess"/>
    <dgm:cxn modelId="{FDD8065F-1094-4684-AD13-CBDF8DA2F9D8}" type="presParOf" srcId="{6314918A-C324-4094-8F6A-1490B4545C29}" destId="{4A412DA3-2EC6-4C3F-9945-896D161CB850}" srcOrd="3" destOrd="0" presId="urn:microsoft.com/office/officeart/2009/3/layout/StepUpProcess"/>
    <dgm:cxn modelId="{B7001B97-5716-4B76-9A33-601B3AFE5978}" type="presParOf" srcId="{4A412DA3-2EC6-4C3F-9945-896D161CB850}" destId="{3FDECA8C-A6D6-4308-811A-532889FA6A7C}" srcOrd="0" destOrd="0" presId="urn:microsoft.com/office/officeart/2009/3/layout/StepUpProcess"/>
    <dgm:cxn modelId="{BEF33BCD-DFE4-47F8-8413-EE4CCAF05290}" type="presParOf" srcId="{6314918A-C324-4094-8F6A-1490B4545C29}" destId="{103DA4D7-43C1-4709-A972-35676A8ED509}" srcOrd="4" destOrd="0" presId="urn:microsoft.com/office/officeart/2009/3/layout/StepUpProcess"/>
    <dgm:cxn modelId="{2F75F188-3414-49F3-885F-A1F62E433C66}" type="presParOf" srcId="{103DA4D7-43C1-4709-A972-35676A8ED509}" destId="{50D47166-29ED-4BA2-A9AB-97340373842A}" srcOrd="0" destOrd="0" presId="urn:microsoft.com/office/officeart/2009/3/layout/StepUpProcess"/>
    <dgm:cxn modelId="{09352765-8DB6-4AF6-8522-54B6CB075FFA}" type="presParOf" srcId="{103DA4D7-43C1-4709-A972-35676A8ED509}" destId="{6793D146-A581-4BA3-9B1E-183E077D2881}" srcOrd="1" destOrd="0" presId="urn:microsoft.com/office/officeart/2009/3/layout/StepUpProcess"/>
    <dgm:cxn modelId="{9740FAC1-5F14-4582-A2A6-CB0B4151E0E2}" type="presParOf" srcId="{103DA4D7-43C1-4709-A972-35676A8ED509}" destId="{725C58FF-50DB-41E6-8398-1252BF66CFE6}" srcOrd="2" destOrd="0" presId="urn:microsoft.com/office/officeart/2009/3/layout/StepUpProcess"/>
    <dgm:cxn modelId="{5CFDD17A-BCFB-4F01-B24D-9B5664B67AC8}" type="presParOf" srcId="{6314918A-C324-4094-8F6A-1490B4545C29}" destId="{33F59C8E-7A69-47E3-B746-29B49ADFF24F}" srcOrd="5" destOrd="0" presId="urn:microsoft.com/office/officeart/2009/3/layout/StepUpProcess"/>
    <dgm:cxn modelId="{77245E6E-F0CB-4684-BFB9-230D55BA503A}" type="presParOf" srcId="{33F59C8E-7A69-47E3-B746-29B49ADFF24F}" destId="{7100EC55-C6B2-4543-81E5-8E205A253E70}" srcOrd="0" destOrd="0" presId="urn:microsoft.com/office/officeart/2009/3/layout/StepUpProcess"/>
    <dgm:cxn modelId="{12E31294-DB39-401C-A4A7-80E368D30CD6}" type="presParOf" srcId="{6314918A-C324-4094-8F6A-1490B4545C29}" destId="{F2359C8C-E10A-4AEF-8858-23CB34843D97}" srcOrd="6" destOrd="0" presId="urn:microsoft.com/office/officeart/2009/3/layout/StepUpProcess"/>
    <dgm:cxn modelId="{564D9B3D-D3B1-4E8D-8D3C-75D4079E6A70}" type="presParOf" srcId="{F2359C8C-E10A-4AEF-8858-23CB34843D97}" destId="{6A6EED9E-0152-47CC-8240-063CF78624C7}" srcOrd="0" destOrd="0" presId="urn:microsoft.com/office/officeart/2009/3/layout/StepUpProcess"/>
    <dgm:cxn modelId="{0188E4B3-CEEB-4F2D-8C75-75874E524466}" type="presParOf" srcId="{F2359C8C-E10A-4AEF-8858-23CB34843D97}" destId="{139E3639-D6E1-4774-860D-02AF548ED4C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CEAE16-88EB-404A-925B-3143CBD0F62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73F2E5-1FA0-416C-BA66-BEE4A83C8257}">
      <dgm:prSet phldrT="[Text]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3000">
              <a:srgbClr val="1AC604"/>
            </a:gs>
            <a:gs pos="100000">
              <a:srgbClr val="1AC604"/>
            </a:gs>
          </a:gsLst>
          <a:lin ang="5400000" scaled="1"/>
          <a:tileRect/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Проверка статьи на техническое соответствие</a:t>
          </a:r>
          <a:endParaRPr lang="en-US" dirty="0"/>
        </a:p>
      </dgm:t>
    </dgm:pt>
    <dgm:pt modelId="{CB0ABB58-C547-4B12-AFEF-D23E1AAA1820}" type="parTrans" cxnId="{0CFBD1DA-8003-4586-A615-0DC1EE0EB7D1}">
      <dgm:prSet/>
      <dgm:spPr/>
      <dgm:t>
        <a:bodyPr/>
        <a:lstStyle/>
        <a:p>
          <a:endParaRPr lang="en-US"/>
        </a:p>
      </dgm:t>
    </dgm:pt>
    <dgm:pt modelId="{B0172001-2F3E-4D74-98B5-B6008942C17A}" type="sibTrans" cxnId="{0CFBD1DA-8003-4586-A615-0DC1EE0EB7D1}">
      <dgm:prSet/>
      <dgm:spPr/>
      <dgm:t>
        <a:bodyPr/>
        <a:lstStyle/>
        <a:p>
          <a:endParaRPr lang="en-US"/>
        </a:p>
      </dgm:t>
    </dgm:pt>
    <dgm:pt modelId="{3AD22519-91EA-45B4-B819-FDFC7BA04177}">
      <dgm:prSet phldrT="[Text]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3000">
              <a:srgbClr val="1AC604"/>
            </a:gs>
            <a:gs pos="100000">
              <a:srgbClr val="1AC604"/>
            </a:gs>
          </a:gsLst>
          <a:lin ang="5400000" scaled="1"/>
          <a:tileRect/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Содержательный анализ статьи</a:t>
          </a:r>
          <a:endParaRPr lang="en-US" dirty="0"/>
        </a:p>
      </dgm:t>
    </dgm:pt>
    <dgm:pt modelId="{6C602F85-C038-43FE-9185-D8CEDD9BEE07}" type="parTrans" cxnId="{50B08AAE-0C6B-40AA-85A0-E6512F99E6B9}">
      <dgm:prSet/>
      <dgm:spPr/>
      <dgm:t>
        <a:bodyPr/>
        <a:lstStyle/>
        <a:p>
          <a:endParaRPr lang="en-US"/>
        </a:p>
      </dgm:t>
    </dgm:pt>
    <dgm:pt modelId="{88531AE5-EDCF-4461-8AEF-82D20642FF42}" type="sibTrans" cxnId="{50B08AAE-0C6B-40AA-85A0-E6512F99E6B9}">
      <dgm:prSet/>
      <dgm:spPr/>
      <dgm:t>
        <a:bodyPr/>
        <a:lstStyle/>
        <a:p>
          <a:endParaRPr lang="en-US"/>
        </a:p>
      </dgm:t>
    </dgm:pt>
    <dgm:pt modelId="{AAD775C2-A4B4-4828-9FFA-FCE9E24639EB}">
      <dgm:prSet phldrT="[Text]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3000">
              <a:srgbClr val="1AC604"/>
            </a:gs>
            <a:gs pos="100000">
              <a:srgbClr val="1AC604"/>
            </a:gs>
          </a:gsLst>
          <a:lin ang="5400000" scaled="1"/>
          <a:tileRect/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Анализ статьи рецензентами</a:t>
          </a:r>
          <a:endParaRPr lang="en-US" dirty="0"/>
        </a:p>
      </dgm:t>
    </dgm:pt>
    <dgm:pt modelId="{C6D252BA-EE5B-41DC-BABB-1EBB26CF4FC4}" type="parTrans" cxnId="{333C5C41-3062-4865-9AC3-61D5323E69DA}">
      <dgm:prSet/>
      <dgm:spPr/>
      <dgm:t>
        <a:bodyPr/>
        <a:lstStyle/>
        <a:p>
          <a:endParaRPr lang="en-US"/>
        </a:p>
      </dgm:t>
    </dgm:pt>
    <dgm:pt modelId="{FE3EA9C1-02DD-42B6-B8DF-B7372B19DC41}" type="sibTrans" cxnId="{333C5C41-3062-4865-9AC3-61D5323E69DA}">
      <dgm:prSet/>
      <dgm:spPr/>
      <dgm:t>
        <a:bodyPr/>
        <a:lstStyle/>
        <a:p>
          <a:endParaRPr lang="en-US"/>
        </a:p>
      </dgm:t>
    </dgm:pt>
    <dgm:pt modelId="{2A136C36-9A7A-4BE3-A701-D673D25C3615}">
      <dgm:prSet phldrT="[Text]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3000">
              <a:srgbClr val="1AC604"/>
            </a:gs>
            <a:gs pos="100000">
              <a:srgbClr val="1AC604"/>
            </a:gs>
          </a:gsLst>
          <a:lin ang="5400000" scaled="1"/>
          <a:tileRect/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Доработка статьи</a:t>
          </a:r>
          <a:endParaRPr lang="en-US" dirty="0">
            <a:solidFill>
              <a:schemeClr val="bg1"/>
            </a:solidFill>
          </a:endParaRPr>
        </a:p>
      </dgm:t>
    </dgm:pt>
    <dgm:pt modelId="{DBADF95C-33C1-4854-8015-EFDC78337A2A}" type="parTrans" cxnId="{81342CA7-015E-4ACF-B478-5A649C741A00}">
      <dgm:prSet/>
      <dgm:spPr/>
      <dgm:t>
        <a:bodyPr/>
        <a:lstStyle/>
        <a:p>
          <a:endParaRPr lang="en-US"/>
        </a:p>
      </dgm:t>
    </dgm:pt>
    <dgm:pt modelId="{CB7BD9E5-EFDD-4BF4-9CAC-DCEE700B33ED}" type="sibTrans" cxnId="{81342CA7-015E-4ACF-B478-5A649C741A00}">
      <dgm:prSet/>
      <dgm:spPr/>
      <dgm:t>
        <a:bodyPr/>
        <a:lstStyle/>
        <a:p>
          <a:endParaRPr lang="en-US"/>
        </a:p>
      </dgm:t>
    </dgm:pt>
    <dgm:pt modelId="{6B994DE1-88A0-477C-B72F-E2DFE793EDFE}">
      <dgm:prSet phldrT="[Text]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3000">
              <a:srgbClr val="1AC604"/>
            </a:gs>
            <a:gs pos="100000">
              <a:srgbClr val="1AC604"/>
            </a:gs>
          </a:gsLst>
          <a:lin ang="5400000" scaled="1"/>
          <a:tileRect/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Статья принята к публикации</a:t>
          </a:r>
          <a:endParaRPr lang="en-US" dirty="0"/>
        </a:p>
      </dgm:t>
    </dgm:pt>
    <dgm:pt modelId="{CE778AAB-33F0-433B-8FE7-722877EF36EB}" type="parTrans" cxnId="{F59E8361-FB5C-4278-ABE0-987510103AE7}">
      <dgm:prSet/>
      <dgm:spPr/>
      <dgm:t>
        <a:bodyPr/>
        <a:lstStyle/>
        <a:p>
          <a:endParaRPr lang="en-US"/>
        </a:p>
      </dgm:t>
    </dgm:pt>
    <dgm:pt modelId="{B43B1971-B4D7-4B2B-9A9C-9F3143D3568D}" type="sibTrans" cxnId="{F59E8361-FB5C-4278-ABE0-987510103AE7}">
      <dgm:prSet/>
      <dgm:spPr/>
      <dgm:t>
        <a:bodyPr/>
        <a:lstStyle/>
        <a:p>
          <a:endParaRPr lang="en-US"/>
        </a:p>
      </dgm:t>
    </dgm:pt>
    <dgm:pt modelId="{49466D1B-2E30-4A7E-8B9B-6651BEBA34C9}" type="pres">
      <dgm:prSet presAssocID="{C6CEAE16-88EB-404A-925B-3143CBD0F62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46FCA7D-5544-4212-9663-4404F54F4506}" type="pres">
      <dgm:prSet presAssocID="{2373F2E5-1FA0-416C-BA66-BEE4A83C8257}" presName="compNode" presStyleCnt="0"/>
      <dgm:spPr/>
    </dgm:pt>
    <dgm:pt modelId="{B90288B4-4BA6-4F8F-90E2-9F061824635A}" type="pres">
      <dgm:prSet presAssocID="{2373F2E5-1FA0-416C-BA66-BEE4A83C8257}" presName="dummyConnPt" presStyleCnt="0"/>
      <dgm:spPr/>
    </dgm:pt>
    <dgm:pt modelId="{66383C0D-9043-45F8-AE0B-92544CFEEFE4}" type="pres">
      <dgm:prSet presAssocID="{2373F2E5-1FA0-416C-BA66-BEE4A83C825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A04D1-4D0D-457D-B257-A4D125547B7E}" type="pres">
      <dgm:prSet presAssocID="{B0172001-2F3E-4D74-98B5-B6008942C17A}" presName="sibTrans" presStyleLbl="bgSibTrans2D1" presStyleIdx="0" presStyleCnt="4"/>
      <dgm:spPr/>
      <dgm:t>
        <a:bodyPr/>
        <a:lstStyle/>
        <a:p>
          <a:endParaRPr lang="ru-RU"/>
        </a:p>
      </dgm:t>
    </dgm:pt>
    <dgm:pt modelId="{8F482033-2572-45E2-9107-34F4F9E456C1}" type="pres">
      <dgm:prSet presAssocID="{3AD22519-91EA-45B4-B819-FDFC7BA04177}" presName="compNode" presStyleCnt="0"/>
      <dgm:spPr/>
    </dgm:pt>
    <dgm:pt modelId="{BEFBDFF9-2BF7-4E32-B43A-701CFF5AD773}" type="pres">
      <dgm:prSet presAssocID="{3AD22519-91EA-45B4-B819-FDFC7BA04177}" presName="dummyConnPt" presStyleCnt="0"/>
      <dgm:spPr/>
    </dgm:pt>
    <dgm:pt modelId="{B53E4769-4C8D-42D8-A002-1381630EDA1E}" type="pres">
      <dgm:prSet presAssocID="{3AD22519-91EA-45B4-B819-FDFC7BA0417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C0F15-0159-46C2-B821-6A3D6141EDBB}" type="pres">
      <dgm:prSet presAssocID="{88531AE5-EDCF-4461-8AEF-82D20642FF42}" presName="sibTrans" presStyleLbl="bgSibTrans2D1" presStyleIdx="1" presStyleCnt="4"/>
      <dgm:spPr/>
      <dgm:t>
        <a:bodyPr/>
        <a:lstStyle/>
        <a:p>
          <a:endParaRPr lang="ru-RU"/>
        </a:p>
      </dgm:t>
    </dgm:pt>
    <dgm:pt modelId="{06ADDEAF-0115-459D-9544-094E72EC0DFC}" type="pres">
      <dgm:prSet presAssocID="{AAD775C2-A4B4-4828-9FFA-FCE9E24639EB}" presName="compNode" presStyleCnt="0"/>
      <dgm:spPr/>
    </dgm:pt>
    <dgm:pt modelId="{8EA8E401-A6BA-430E-8AF9-E208CC48764B}" type="pres">
      <dgm:prSet presAssocID="{AAD775C2-A4B4-4828-9FFA-FCE9E24639EB}" presName="dummyConnPt" presStyleCnt="0"/>
      <dgm:spPr/>
    </dgm:pt>
    <dgm:pt modelId="{76A94B97-8353-42E5-84F1-89B3BAAE7F70}" type="pres">
      <dgm:prSet presAssocID="{AAD775C2-A4B4-4828-9FFA-FCE9E24639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0DD73-EB94-4681-A42B-752DE6B722D7}" type="pres">
      <dgm:prSet presAssocID="{FE3EA9C1-02DD-42B6-B8DF-B7372B19DC41}" presName="sibTrans" presStyleLbl="bgSibTrans2D1" presStyleIdx="2" presStyleCnt="4"/>
      <dgm:spPr/>
      <dgm:t>
        <a:bodyPr/>
        <a:lstStyle/>
        <a:p>
          <a:endParaRPr lang="ru-RU"/>
        </a:p>
      </dgm:t>
    </dgm:pt>
    <dgm:pt modelId="{06902C2A-0122-4B02-A34A-65FB0E296C9E}" type="pres">
      <dgm:prSet presAssocID="{2A136C36-9A7A-4BE3-A701-D673D25C3615}" presName="compNode" presStyleCnt="0"/>
      <dgm:spPr/>
    </dgm:pt>
    <dgm:pt modelId="{BDDAAC78-585D-48C1-9EF0-5F54FD919303}" type="pres">
      <dgm:prSet presAssocID="{2A136C36-9A7A-4BE3-A701-D673D25C3615}" presName="dummyConnPt" presStyleCnt="0"/>
      <dgm:spPr/>
    </dgm:pt>
    <dgm:pt modelId="{6F3E6203-F566-49A5-AD2A-288C0E1B5B9F}" type="pres">
      <dgm:prSet presAssocID="{2A136C36-9A7A-4BE3-A701-D673D25C361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72094-8171-4DB5-9A6D-E4B5999B65AD}" type="pres">
      <dgm:prSet presAssocID="{CB7BD9E5-EFDD-4BF4-9CAC-DCEE700B33ED}" presName="sibTrans" presStyleLbl="bgSibTrans2D1" presStyleIdx="3" presStyleCnt="4"/>
      <dgm:spPr/>
      <dgm:t>
        <a:bodyPr/>
        <a:lstStyle/>
        <a:p>
          <a:endParaRPr lang="ru-RU"/>
        </a:p>
      </dgm:t>
    </dgm:pt>
    <dgm:pt modelId="{BC62C849-5BB5-4281-A3D9-DA56BCEEC993}" type="pres">
      <dgm:prSet presAssocID="{6B994DE1-88A0-477C-B72F-E2DFE793EDFE}" presName="compNode" presStyleCnt="0"/>
      <dgm:spPr/>
    </dgm:pt>
    <dgm:pt modelId="{B58B3B00-9457-4681-B5C2-5414DD1EF147}" type="pres">
      <dgm:prSet presAssocID="{6B994DE1-88A0-477C-B72F-E2DFE793EDFE}" presName="dummyConnPt" presStyleCnt="0"/>
      <dgm:spPr/>
    </dgm:pt>
    <dgm:pt modelId="{6D07CFE8-22D2-41E9-805B-07E4E8071DD2}" type="pres">
      <dgm:prSet presAssocID="{6B994DE1-88A0-477C-B72F-E2DFE793EDF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080E38-6E57-4BA7-8D46-CE25483EC219}" type="presOf" srcId="{B0172001-2F3E-4D74-98B5-B6008942C17A}" destId="{2EBA04D1-4D0D-457D-B257-A4D125547B7E}" srcOrd="0" destOrd="0" presId="urn:microsoft.com/office/officeart/2005/8/layout/bProcess4"/>
    <dgm:cxn modelId="{50B08AAE-0C6B-40AA-85A0-E6512F99E6B9}" srcId="{C6CEAE16-88EB-404A-925B-3143CBD0F62D}" destId="{3AD22519-91EA-45B4-B819-FDFC7BA04177}" srcOrd="1" destOrd="0" parTransId="{6C602F85-C038-43FE-9185-D8CEDD9BEE07}" sibTransId="{88531AE5-EDCF-4461-8AEF-82D20642FF42}"/>
    <dgm:cxn modelId="{E8D90593-DF9B-49F2-A1D4-16F93290D6A7}" type="presOf" srcId="{3AD22519-91EA-45B4-B819-FDFC7BA04177}" destId="{B53E4769-4C8D-42D8-A002-1381630EDA1E}" srcOrd="0" destOrd="0" presId="urn:microsoft.com/office/officeart/2005/8/layout/bProcess4"/>
    <dgm:cxn modelId="{8673859D-3E7D-4AFD-B19F-ACC2AE8BB058}" type="presOf" srcId="{FE3EA9C1-02DD-42B6-B8DF-B7372B19DC41}" destId="{9860DD73-EB94-4681-A42B-752DE6B722D7}" srcOrd="0" destOrd="0" presId="urn:microsoft.com/office/officeart/2005/8/layout/bProcess4"/>
    <dgm:cxn modelId="{F59E8361-FB5C-4278-ABE0-987510103AE7}" srcId="{C6CEAE16-88EB-404A-925B-3143CBD0F62D}" destId="{6B994DE1-88A0-477C-B72F-E2DFE793EDFE}" srcOrd="4" destOrd="0" parTransId="{CE778AAB-33F0-433B-8FE7-722877EF36EB}" sibTransId="{B43B1971-B4D7-4B2B-9A9C-9F3143D3568D}"/>
    <dgm:cxn modelId="{3666C558-4A36-4C9F-80DE-E76EFED9F1CE}" type="presOf" srcId="{6B994DE1-88A0-477C-B72F-E2DFE793EDFE}" destId="{6D07CFE8-22D2-41E9-805B-07E4E8071DD2}" srcOrd="0" destOrd="0" presId="urn:microsoft.com/office/officeart/2005/8/layout/bProcess4"/>
    <dgm:cxn modelId="{333C5C41-3062-4865-9AC3-61D5323E69DA}" srcId="{C6CEAE16-88EB-404A-925B-3143CBD0F62D}" destId="{AAD775C2-A4B4-4828-9FFA-FCE9E24639EB}" srcOrd="2" destOrd="0" parTransId="{C6D252BA-EE5B-41DC-BABB-1EBB26CF4FC4}" sibTransId="{FE3EA9C1-02DD-42B6-B8DF-B7372B19DC41}"/>
    <dgm:cxn modelId="{0CFBD1DA-8003-4586-A615-0DC1EE0EB7D1}" srcId="{C6CEAE16-88EB-404A-925B-3143CBD0F62D}" destId="{2373F2E5-1FA0-416C-BA66-BEE4A83C8257}" srcOrd="0" destOrd="0" parTransId="{CB0ABB58-C547-4B12-AFEF-D23E1AAA1820}" sibTransId="{B0172001-2F3E-4D74-98B5-B6008942C17A}"/>
    <dgm:cxn modelId="{6AD2E8EC-27F0-4F2C-B486-24863F7B2F2F}" type="presOf" srcId="{CB7BD9E5-EFDD-4BF4-9CAC-DCEE700B33ED}" destId="{52472094-8171-4DB5-9A6D-E4B5999B65AD}" srcOrd="0" destOrd="0" presId="urn:microsoft.com/office/officeart/2005/8/layout/bProcess4"/>
    <dgm:cxn modelId="{5A7FF72C-6965-4D6E-A0B8-0B5FD873A4BC}" type="presOf" srcId="{C6CEAE16-88EB-404A-925B-3143CBD0F62D}" destId="{49466D1B-2E30-4A7E-8B9B-6651BEBA34C9}" srcOrd="0" destOrd="0" presId="urn:microsoft.com/office/officeart/2005/8/layout/bProcess4"/>
    <dgm:cxn modelId="{B54A2B94-095A-46EE-B27E-D65F47816311}" type="presOf" srcId="{2373F2E5-1FA0-416C-BA66-BEE4A83C8257}" destId="{66383C0D-9043-45F8-AE0B-92544CFEEFE4}" srcOrd="0" destOrd="0" presId="urn:microsoft.com/office/officeart/2005/8/layout/bProcess4"/>
    <dgm:cxn modelId="{81342CA7-015E-4ACF-B478-5A649C741A00}" srcId="{C6CEAE16-88EB-404A-925B-3143CBD0F62D}" destId="{2A136C36-9A7A-4BE3-A701-D673D25C3615}" srcOrd="3" destOrd="0" parTransId="{DBADF95C-33C1-4854-8015-EFDC78337A2A}" sibTransId="{CB7BD9E5-EFDD-4BF4-9CAC-DCEE700B33ED}"/>
    <dgm:cxn modelId="{4A78B03F-8ED6-4DAC-B83E-2EA221EA5871}" type="presOf" srcId="{2A136C36-9A7A-4BE3-A701-D673D25C3615}" destId="{6F3E6203-F566-49A5-AD2A-288C0E1B5B9F}" srcOrd="0" destOrd="0" presId="urn:microsoft.com/office/officeart/2005/8/layout/bProcess4"/>
    <dgm:cxn modelId="{50019D2C-42D9-4CBE-A85E-1BF2FABFB13C}" type="presOf" srcId="{AAD775C2-A4B4-4828-9FFA-FCE9E24639EB}" destId="{76A94B97-8353-42E5-84F1-89B3BAAE7F70}" srcOrd="0" destOrd="0" presId="urn:microsoft.com/office/officeart/2005/8/layout/bProcess4"/>
    <dgm:cxn modelId="{0C6A5434-8785-4D51-AA59-98432B3D7608}" type="presOf" srcId="{88531AE5-EDCF-4461-8AEF-82D20642FF42}" destId="{6FCC0F15-0159-46C2-B821-6A3D6141EDBB}" srcOrd="0" destOrd="0" presId="urn:microsoft.com/office/officeart/2005/8/layout/bProcess4"/>
    <dgm:cxn modelId="{9A9D28C2-F748-45D7-8FCE-6DBC31BC9E18}" type="presParOf" srcId="{49466D1B-2E30-4A7E-8B9B-6651BEBA34C9}" destId="{946FCA7D-5544-4212-9663-4404F54F4506}" srcOrd="0" destOrd="0" presId="urn:microsoft.com/office/officeart/2005/8/layout/bProcess4"/>
    <dgm:cxn modelId="{7DB25197-3E5D-4774-9B82-64F3EC7DDB32}" type="presParOf" srcId="{946FCA7D-5544-4212-9663-4404F54F4506}" destId="{B90288B4-4BA6-4F8F-90E2-9F061824635A}" srcOrd="0" destOrd="0" presId="urn:microsoft.com/office/officeart/2005/8/layout/bProcess4"/>
    <dgm:cxn modelId="{286152D0-F361-4449-A83B-43AFBD4A4896}" type="presParOf" srcId="{946FCA7D-5544-4212-9663-4404F54F4506}" destId="{66383C0D-9043-45F8-AE0B-92544CFEEFE4}" srcOrd="1" destOrd="0" presId="urn:microsoft.com/office/officeart/2005/8/layout/bProcess4"/>
    <dgm:cxn modelId="{3E27A82E-7811-4501-98ED-20DF415649EC}" type="presParOf" srcId="{49466D1B-2E30-4A7E-8B9B-6651BEBA34C9}" destId="{2EBA04D1-4D0D-457D-B257-A4D125547B7E}" srcOrd="1" destOrd="0" presId="urn:microsoft.com/office/officeart/2005/8/layout/bProcess4"/>
    <dgm:cxn modelId="{7074D1C2-677C-4495-B361-0E69586225BE}" type="presParOf" srcId="{49466D1B-2E30-4A7E-8B9B-6651BEBA34C9}" destId="{8F482033-2572-45E2-9107-34F4F9E456C1}" srcOrd="2" destOrd="0" presId="urn:microsoft.com/office/officeart/2005/8/layout/bProcess4"/>
    <dgm:cxn modelId="{AF0837F5-AA1C-4002-B4F5-FA49067D1BC1}" type="presParOf" srcId="{8F482033-2572-45E2-9107-34F4F9E456C1}" destId="{BEFBDFF9-2BF7-4E32-B43A-701CFF5AD773}" srcOrd="0" destOrd="0" presId="urn:microsoft.com/office/officeart/2005/8/layout/bProcess4"/>
    <dgm:cxn modelId="{A5892459-8737-45AF-B26C-CFCF4E2415A5}" type="presParOf" srcId="{8F482033-2572-45E2-9107-34F4F9E456C1}" destId="{B53E4769-4C8D-42D8-A002-1381630EDA1E}" srcOrd="1" destOrd="0" presId="urn:microsoft.com/office/officeart/2005/8/layout/bProcess4"/>
    <dgm:cxn modelId="{A40C9CA4-F59F-48EA-9D1B-F6BC12CC631B}" type="presParOf" srcId="{49466D1B-2E30-4A7E-8B9B-6651BEBA34C9}" destId="{6FCC0F15-0159-46C2-B821-6A3D6141EDBB}" srcOrd="3" destOrd="0" presId="urn:microsoft.com/office/officeart/2005/8/layout/bProcess4"/>
    <dgm:cxn modelId="{E0622735-DCF2-4077-9CB3-DA762A903C41}" type="presParOf" srcId="{49466D1B-2E30-4A7E-8B9B-6651BEBA34C9}" destId="{06ADDEAF-0115-459D-9544-094E72EC0DFC}" srcOrd="4" destOrd="0" presId="urn:microsoft.com/office/officeart/2005/8/layout/bProcess4"/>
    <dgm:cxn modelId="{229A8717-170E-4843-A035-8CE72D13012F}" type="presParOf" srcId="{06ADDEAF-0115-459D-9544-094E72EC0DFC}" destId="{8EA8E401-A6BA-430E-8AF9-E208CC48764B}" srcOrd="0" destOrd="0" presId="urn:microsoft.com/office/officeart/2005/8/layout/bProcess4"/>
    <dgm:cxn modelId="{4A4CDEB3-8E21-476F-B91B-2A3D6CD9C75B}" type="presParOf" srcId="{06ADDEAF-0115-459D-9544-094E72EC0DFC}" destId="{76A94B97-8353-42E5-84F1-89B3BAAE7F70}" srcOrd="1" destOrd="0" presId="urn:microsoft.com/office/officeart/2005/8/layout/bProcess4"/>
    <dgm:cxn modelId="{B800EA35-32ED-4EBB-A0A6-6C717112DE27}" type="presParOf" srcId="{49466D1B-2E30-4A7E-8B9B-6651BEBA34C9}" destId="{9860DD73-EB94-4681-A42B-752DE6B722D7}" srcOrd="5" destOrd="0" presId="urn:microsoft.com/office/officeart/2005/8/layout/bProcess4"/>
    <dgm:cxn modelId="{73D08B40-509D-4A69-AAA7-4FC62F9F4575}" type="presParOf" srcId="{49466D1B-2E30-4A7E-8B9B-6651BEBA34C9}" destId="{06902C2A-0122-4B02-A34A-65FB0E296C9E}" srcOrd="6" destOrd="0" presId="urn:microsoft.com/office/officeart/2005/8/layout/bProcess4"/>
    <dgm:cxn modelId="{01A21A1D-8840-43A4-A345-A28C8CF6A121}" type="presParOf" srcId="{06902C2A-0122-4B02-A34A-65FB0E296C9E}" destId="{BDDAAC78-585D-48C1-9EF0-5F54FD919303}" srcOrd="0" destOrd="0" presId="urn:microsoft.com/office/officeart/2005/8/layout/bProcess4"/>
    <dgm:cxn modelId="{0805B835-3FD4-46D6-A672-BE8523A7CA35}" type="presParOf" srcId="{06902C2A-0122-4B02-A34A-65FB0E296C9E}" destId="{6F3E6203-F566-49A5-AD2A-288C0E1B5B9F}" srcOrd="1" destOrd="0" presId="urn:microsoft.com/office/officeart/2005/8/layout/bProcess4"/>
    <dgm:cxn modelId="{DA8D482B-F044-43A9-A774-51722833C988}" type="presParOf" srcId="{49466D1B-2E30-4A7E-8B9B-6651BEBA34C9}" destId="{52472094-8171-4DB5-9A6D-E4B5999B65AD}" srcOrd="7" destOrd="0" presId="urn:microsoft.com/office/officeart/2005/8/layout/bProcess4"/>
    <dgm:cxn modelId="{247D114F-0EB7-432D-8794-3B3BB2B08E05}" type="presParOf" srcId="{49466D1B-2E30-4A7E-8B9B-6651BEBA34C9}" destId="{BC62C849-5BB5-4281-A3D9-DA56BCEEC993}" srcOrd="8" destOrd="0" presId="urn:microsoft.com/office/officeart/2005/8/layout/bProcess4"/>
    <dgm:cxn modelId="{D1CAA895-CFDE-41A0-8AAE-62572E175EAB}" type="presParOf" srcId="{BC62C849-5BB5-4281-A3D9-DA56BCEEC993}" destId="{B58B3B00-9457-4681-B5C2-5414DD1EF147}" srcOrd="0" destOrd="0" presId="urn:microsoft.com/office/officeart/2005/8/layout/bProcess4"/>
    <dgm:cxn modelId="{AB5A4648-FD81-4163-AB72-4BA76D302172}" type="presParOf" srcId="{BC62C849-5BB5-4281-A3D9-DA56BCEEC993}" destId="{6D07CFE8-22D2-41E9-805B-07E4E8071DD2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5F575-3B1B-4DF5-95EF-BD98754BA3F0}">
      <dsp:nvSpPr>
        <dsp:cNvPr id="0" name=""/>
        <dsp:cNvSpPr/>
      </dsp:nvSpPr>
      <dsp:spPr>
        <a:xfrm>
          <a:off x="4260769" y="2763519"/>
          <a:ext cx="1703120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0" kern="1200" dirty="0"/>
        </a:p>
      </dsp:txBody>
      <dsp:txXfrm>
        <a:off x="4800272" y="3117207"/>
        <a:ext cx="1135050" cy="918226"/>
      </dsp:txXfrm>
    </dsp:sp>
    <dsp:sp modelId="{0B008BAE-A5CA-4522-A4EB-67FED008EA20}">
      <dsp:nvSpPr>
        <dsp:cNvPr id="0" name=""/>
        <dsp:cNvSpPr/>
      </dsp:nvSpPr>
      <dsp:spPr>
        <a:xfrm>
          <a:off x="164652" y="2759618"/>
          <a:ext cx="173628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0" kern="1200" dirty="0"/>
        </a:p>
      </dsp:txBody>
      <dsp:txXfrm>
        <a:off x="193219" y="3113305"/>
        <a:ext cx="1158266" cy="918226"/>
      </dsp:txXfrm>
    </dsp:sp>
    <dsp:sp modelId="{2D6F15B0-090E-47C1-84A1-FF43BA664025}">
      <dsp:nvSpPr>
        <dsp:cNvPr id="0" name=""/>
        <dsp:cNvSpPr/>
      </dsp:nvSpPr>
      <dsp:spPr>
        <a:xfrm>
          <a:off x="4107608" y="0"/>
          <a:ext cx="1738454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0" kern="1200" dirty="0"/>
        </a:p>
      </dsp:txBody>
      <dsp:txXfrm>
        <a:off x="4657712" y="28567"/>
        <a:ext cx="1159784" cy="918226"/>
      </dsp:txXfrm>
    </dsp:sp>
    <dsp:sp modelId="{7C381B79-3904-46B4-B216-ED26AD9F2F0B}">
      <dsp:nvSpPr>
        <dsp:cNvPr id="0" name=""/>
        <dsp:cNvSpPr/>
      </dsp:nvSpPr>
      <dsp:spPr>
        <a:xfrm>
          <a:off x="163980" y="0"/>
          <a:ext cx="1857647" cy="1286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192237" y="28257"/>
        <a:ext cx="1243838" cy="908253"/>
      </dsp:txXfrm>
    </dsp:sp>
    <dsp:sp modelId="{5CB76057-B011-40CE-8CFB-1948BA804D87}">
      <dsp:nvSpPr>
        <dsp:cNvPr id="0" name=""/>
        <dsp:cNvSpPr/>
      </dsp:nvSpPr>
      <dsp:spPr>
        <a:xfrm>
          <a:off x="1289485" y="312911"/>
          <a:ext cx="1676037" cy="1597184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1780385" y="780715"/>
        <a:ext cx="1185137" cy="1129380"/>
      </dsp:txXfrm>
    </dsp:sp>
    <dsp:sp modelId="{2EF52078-541D-485A-B32F-D2466E3DB8E6}">
      <dsp:nvSpPr>
        <dsp:cNvPr id="0" name=""/>
        <dsp:cNvSpPr/>
      </dsp:nvSpPr>
      <dsp:spPr>
        <a:xfrm rot="5400000">
          <a:off x="3158632" y="213848"/>
          <a:ext cx="1619726" cy="1795310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Выбор журнала</a:t>
          </a:r>
          <a:endParaRPr lang="en-US" sz="1600" kern="1200" dirty="0"/>
        </a:p>
      </dsp:txBody>
      <dsp:txXfrm rot="-5400000">
        <a:off x="3070841" y="776047"/>
        <a:ext cx="1269476" cy="1145319"/>
      </dsp:txXfrm>
    </dsp:sp>
    <dsp:sp modelId="{834663B8-1BC6-4603-8487-1A2055C48CA0}">
      <dsp:nvSpPr>
        <dsp:cNvPr id="0" name=""/>
        <dsp:cNvSpPr/>
      </dsp:nvSpPr>
      <dsp:spPr>
        <a:xfrm rot="10800000">
          <a:off x="3083677" y="2100751"/>
          <a:ext cx="1769636" cy="170348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10800000">
        <a:off x="3083677" y="2100751"/>
        <a:ext cx="1251322" cy="1204549"/>
      </dsp:txXfrm>
    </dsp:sp>
    <dsp:sp modelId="{26ACB322-8EC8-432F-9160-033FAA10EDD4}">
      <dsp:nvSpPr>
        <dsp:cNvPr id="0" name=""/>
        <dsp:cNvSpPr/>
      </dsp:nvSpPr>
      <dsp:spPr>
        <a:xfrm rot="16200000">
          <a:off x="1268386" y="2094451"/>
          <a:ext cx="1718235" cy="1716088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Создание научной репутации</a:t>
          </a:r>
          <a:endParaRPr lang="en-US" sz="1600" kern="1200" dirty="0"/>
        </a:p>
      </dsp:txBody>
      <dsp:txXfrm rot="5400000">
        <a:off x="1772090" y="2093378"/>
        <a:ext cx="1213457" cy="1214976"/>
      </dsp:txXfrm>
    </dsp:sp>
    <dsp:sp modelId="{3B346BEA-52EA-44F7-A0E4-DA449BEE96C6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85B08-CE44-4171-833F-56F575A81D5B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EB705-6197-4BE9-8E39-3E3BD2B1D4FB}">
      <dsp:nvSpPr>
        <dsp:cNvPr id="0" name=""/>
        <dsp:cNvSpPr/>
      </dsp:nvSpPr>
      <dsp:spPr>
        <a:xfrm rot="5400000">
          <a:off x="338490" y="1339927"/>
          <a:ext cx="1006748" cy="167520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E9B67-BE2A-4D54-B2A7-E66862ABE6D2}">
      <dsp:nvSpPr>
        <dsp:cNvPr id="0" name=""/>
        <dsp:cNvSpPr/>
      </dsp:nvSpPr>
      <dsp:spPr>
        <a:xfrm>
          <a:off x="170439" y="1840453"/>
          <a:ext cx="1512386" cy="1325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Читайте статьи из выбранного журнала и привыкайте к его стилю</a:t>
          </a:r>
        </a:p>
      </dsp:txBody>
      <dsp:txXfrm>
        <a:off x="170439" y="1840453"/>
        <a:ext cx="1512386" cy="1325695"/>
      </dsp:txXfrm>
    </dsp:sp>
    <dsp:sp modelId="{CF81FEFC-3F12-482A-80C8-10654B587E1C}">
      <dsp:nvSpPr>
        <dsp:cNvPr id="0" name=""/>
        <dsp:cNvSpPr/>
      </dsp:nvSpPr>
      <dsp:spPr>
        <a:xfrm>
          <a:off x="1397470" y="1216596"/>
          <a:ext cx="285355" cy="285355"/>
        </a:xfrm>
        <a:prstGeom prst="triangle">
          <a:avLst>
            <a:gd name="adj" fmla="val 10000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D64E7-199C-422A-BEA5-B0802EBC6A0B}">
      <dsp:nvSpPr>
        <dsp:cNvPr id="0" name=""/>
        <dsp:cNvSpPr/>
      </dsp:nvSpPr>
      <dsp:spPr>
        <a:xfrm rot="5400000">
          <a:off x="2189947" y="881782"/>
          <a:ext cx="1006748" cy="167520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C1B5D-35BB-45E4-99AB-C6F0227139B9}">
      <dsp:nvSpPr>
        <dsp:cNvPr id="0" name=""/>
        <dsp:cNvSpPr/>
      </dsp:nvSpPr>
      <dsp:spPr>
        <a:xfrm>
          <a:off x="2021896" y="1382308"/>
          <a:ext cx="1512386" cy="1325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Обращайте внимание на источники цитирования и их количество</a:t>
          </a:r>
          <a:endParaRPr lang="ru-RU" sz="1500" b="1" kern="1200" dirty="0"/>
        </a:p>
      </dsp:txBody>
      <dsp:txXfrm>
        <a:off x="2021896" y="1382308"/>
        <a:ext cx="1512386" cy="1325695"/>
      </dsp:txXfrm>
    </dsp:sp>
    <dsp:sp modelId="{0301A080-5FA4-4F80-AD25-BF1F1FE35609}">
      <dsp:nvSpPr>
        <dsp:cNvPr id="0" name=""/>
        <dsp:cNvSpPr/>
      </dsp:nvSpPr>
      <dsp:spPr>
        <a:xfrm>
          <a:off x="3248926" y="758451"/>
          <a:ext cx="285355" cy="285355"/>
        </a:xfrm>
        <a:prstGeom prst="triangle">
          <a:avLst>
            <a:gd name="adj" fmla="val 1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47166-29ED-4BA2-A9AB-97340373842A}">
      <dsp:nvSpPr>
        <dsp:cNvPr id="0" name=""/>
        <dsp:cNvSpPr/>
      </dsp:nvSpPr>
      <dsp:spPr>
        <a:xfrm rot="5400000">
          <a:off x="4041404" y="423637"/>
          <a:ext cx="1006748" cy="167520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3D146-A581-4BA3-9B1E-183E077D2881}">
      <dsp:nvSpPr>
        <dsp:cNvPr id="0" name=""/>
        <dsp:cNvSpPr/>
      </dsp:nvSpPr>
      <dsp:spPr>
        <a:xfrm>
          <a:off x="3873352" y="924163"/>
          <a:ext cx="1512386" cy="1325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Собирайте ключевые слова для своей публикации</a:t>
          </a:r>
        </a:p>
      </dsp:txBody>
      <dsp:txXfrm>
        <a:off x="3873352" y="924163"/>
        <a:ext cx="1512386" cy="1325695"/>
      </dsp:txXfrm>
    </dsp:sp>
    <dsp:sp modelId="{725C58FF-50DB-41E6-8398-1252BF66CFE6}">
      <dsp:nvSpPr>
        <dsp:cNvPr id="0" name=""/>
        <dsp:cNvSpPr/>
      </dsp:nvSpPr>
      <dsp:spPr>
        <a:xfrm>
          <a:off x="5100383" y="300306"/>
          <a:ext cx="285355" cy="285355"/>
        </a:xfrm>
        <a:prstGeom prst="triangle">
          <a:avLst>
            <a:gd name="adj" fmla="val 10000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EED9E-0152-47CC-8240-063CF78624C7}">
      <dsp:nvSpPr>
        <dsp:cNvPr id="0" name=""/>
        <dsp:cNvSpPr/>
      </dsp:nvSpPr>
      <dsp:spPr>
        <a:xfrm rot="5400000">
          <a:off x="5892861" y="-34507"/>
          <a:ext cx="1006748" cy="167520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E3639-D6E1-4774-860D-02AF548ED4C5}">
      <dsp:nvSpPr>
        <dsp:cNvPr id="0" name=""/>
        <dsp:cNvSpPr/>
      </dsp:nvSpPr>
      <dsp:spPr>
        <a:xfrm>
          <a:off x="5724809" y="466018"/>
          <a:ext cx="1512386" cy="1325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Внимательно изучайте требования журнала</a:t>
          </a:r>
        </a:p>
      </dsp:txBody>
      <dsp:txXfrm>
        <a:off x="5724809" y="466018"/>
        <a:ext cx="1512386" cy="13256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A04D1-4D0D-457D-B257-A4D125547B7E}">
      <dsp:nvSpPr>
        <dsp:cNvPr id="0" name=""/>
        <dsp:cNvSpPr/>
      </dsp:nvSpPr>
      <dsp:spPr>
        <a:xfrm rot="5400000">
          <a:off x="159454" y="997701"/>
          <a:ext cx="1548505" cy="1873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83C0D-9043-45F8-AE0B-92544CFEEFE4}">
      <dsp:nvSpPr>
        <dsp:cNvPr id="0" name=""/>
        <dsp:cNvSpPr/>
      </dsp:nvSpPr>
      <dsp:spPr>
        <a:xfrm>
          <a:off x="510988" y="2517"/>
          <a:ext cx="2081690" cy="124901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3000">
              <a:srgbClr val="1AC604"/>
            </a:gs>
            <a:gs pos="100000">
              <a:srgbClr val="1AC604"/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</a:rPr>
            <a:t>Проверка статьи на техническое соответствие</a:t>
          </a:r>
          <a:endParaRPr lang="en-US" sz="1800" kern="1200" dirty="0"/>
        </a:p>
      </dsp:txBody>
      <dsp:txXfrm>
        <a:off x="547570" y="39099"/>
        <a:ext cx="2008526" cy="1175850"/>
      </dsp:txXfrm>
    </dsp:sp>
    <dsp:sp modelId="{6FCC0F15-0159-46C2-B821-6A3D6141EDBB}">
      <dsp:nvSpPr>
        <dsp:cNvPr id="0" name=""/>
        <dsp:cNvSpPr/>
      </dsp:nvSpPr>
      <dsp:spPr>
        <a:xfrm rot="5400000">
          <a:off x="159454" y="2558968"/>
          <a:ext cx="1548505" cy="1873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E4769-4C8D-42D8-A002-1381630EDA1E}">
      <dsp:nvSpPr>
        <dsp:cNvPr id="0" name=""/>
        <dsp:cNvSpPr/>
      </dsp:nvSpPr>
      <dsp:spPr>
        <a:xfrm>
          <a:off x="510988" y="1563784"/>
          <a:ext cx="2081690" cy="124901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3000">
              <a:srgbClr val="1AC604"/>
            </a:gs>
            <a:gs pos="100000">
              <a:srgbClr val="1AC604"/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</a:rPr>
            <a:t>Содержательный анализ статьи</a:t>
          </a:r>
          <a:endParaRPr lang="en-US" sz="1800" kern="1200" dirty="0"/>
        </a:p>
      </dsp:txBody>
      <dsp:txXfrm>
        <a:off x="547570" y="1600366"/>
        <a:ext cx="2008526" cy="1175850"/>
      </dsp:txXfrm>
    </dsp:sp>
    <dsp:sp modelId="{9860DD73-EB94-4681-A42B-752DE6B722D7}">
      <dsp:nvSpPr>
        <dsp:cNvPr id="0" name=""/>
        <dsp:cNvSpPr/>
      </dsp:nvSpPr>
      <dsp:spPr>
        <a:xfrm>
          <a:off x="940088" y="3339602"/>
          <a:ext cx="2755886" cy="1873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94B97-8353-42E5-84F1-89B3BAAE7F70}">
      <dsp:nvSpPr>
        <dsp:cNvPr id="0" name=""/>
        <dsp:cNvSpPr/>
      </dsp:nvSpPr>
      <dsp:spPr>
        <a:xfrm>
          <a:off x="510988" y="3125052"/>
          <a:ext cx="2081690" cy="124901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3000">
              <a:srgbClr val="1AC604"/>
            </a:gs>
            <a:gs pos="100000">
              <a:srgbClr val="1AC604"/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</a:rPr>
            <a:t>Анализ статьи рецензентами</a:t>
          </a:r>
          <a:endParaRPr lang="en-US" sz="1800" kern="1200" dirty="0"/>
        </a:p>
      </dsp:txBody>
      <dsp:txXfrm>
        <a:off x="547570" y="3161634"/>
        <a:ext cx="2008526" cy="1175850"/>
      </dsp:txXfrm>
    </dsp:sp>
    <dsp:sp modelId="{52472094-8171-4DB5-9A6D-E4B5999B65AD}">
      <dsp:nvSpPr>
        <dsp:cNvPr id="0" name=""/>
        <dsp:cNvSpPr/>
      </dsp:nvSpPr>
      <dsp:spPr>
        <a:xfrm rot="16200000">
          <a:off x="2928102" y="2558968"/>
          <a:ext cx="1548505" cy="1873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E6203-F566-49A5-AD2A-288C0E1B5B9F}">
      <dsp:nvSpPr>
        <dsp:cNvPr id="0" name=""/>
        <dsp:cNvSpPr/>
      </dsp:nvSpPr>
      <dsp:spPr>
        <a:xfrm>
          <a:off x="3279636" y="3125052"/>
          <a:ext cx="2081690" cy="124901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3000">
              <a:srgbClr val="1AC604"/>
            </a:gs>
            <a:gs pos="100000">
              <a:srgbClr val="1AC604"/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</a:rPr>
            <a:t>Доработка статьи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316218" y="3161634"/>
        <a:ext cx="2008526" cy="1175850"/>
      </dsp:txXfrm>
    </dsp:sp>
    <dsp:sp modelId="{6D07CFE8-22D2-41E9-805B-07E4E8071DD2}">
      <dsp:nvSpPr>
        <dsp:cNvPr id="0" name=""/>
        <dsp:cNvSpPr/>
      </dsp:nvSpPr>
      <dsp:spPr>
        <a:xfrm>
          <a:off x="3279636" y="1563784"/>
          <a:ext cx="2081690" cy="124901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3000">
              <a:srgbClr val="1AC604"/>
            </a:gs>
            <a:gs pos="100000">
              <a:srgbClr val="1AC604"/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</a:rPr>
            <a:t>Статья принята к публикации</a:t>
          </a:r>
          <a:endParaRPr lang="en-US" sz="1800" kern="1200" dirty="0"/>
        </a:p>
      </dsp:txBody>
      <dsp:txXfrm>
        <a:off x="3316218" y="1600366"/>
        <a:ext cx="2008526" cy="1175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ADAC5-DAAE-FB47-AB3D-841C8668DA0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15AA3-D93E-DF4A-B7F7-0DDA540E34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32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1D445-6659-474A-8325-AED606E3ECAD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66A2B-D7AF-264F-A544-E504C8B3B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5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9353e4f95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49353e4f95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96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-Page-No_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383704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2" y="2023582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365836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rgbClr val="BFBFB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99" y="4387606"/>
            <a:ext cx="1505379" cy="6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7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-bleed-Image_With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8" name="Picture 7" descr="crv_logo_rgb_po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541" y="4387606"/>
            <a:ext cx="1505379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6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-bleed-Image_With-Quot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tx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06"/>
            <a:ext cx="1505379" cy="6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78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-with-picture-an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429569" y="385981"/>
            <a:ext cx="8102477" cy="32213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815" y="985068"/>
            <a:ext cx="3484397" cy="14143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rgbClr val="666666"/>
              </a:buClr>
              <a:buSzPct val="60000"/>
              <a:buFont typeface="Courier New"/>
              <a:buNone/>
              <a:defRPr sz="15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SzPct val="40000"/>
              <a:buFont typeface="Wingdings" charset="2"/>
              <a:buNone/>
              <a:defRPr sz="1800" b="0" i="0" baseline="0">
                <a:latin typeface="Arial"/>
                <a:cs typeface="Arial"/>
              </a:defRPr>
            </a:lvl2pPr>
            <a:lvl3pPr marL="914400" indent="0">
              <a:buNone/>
              <a:defRPr sz="1800" b="0" i="0" baseline="0">
                <a:latin typeface="Arial"/>
                <a:cs typeface="Arial"/>
              </a:defRPr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Enter description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29569" y="985068"/>
            <a:ext cx="4226309" cy="26475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00" b="0" i="0" baseline="0">
                <a:latin typeface="Arial"/>
                <a:cs typeface="Arial"/>
              </a:defRPr>
            </a:lvl1pPr>
          </a:lstStyle>
          <a:p>
            <a:r>
              <a:rPr lang="en-US" b="0" i="0" dirty="0">
                <a:latin typeface="Arial"/>
                <a:cs typeface="Arial"/>
              </a:rPr>
              <a:t>Insert image here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29827" y="3735239"/>
            <a:ext cx="457465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Clr>
                <a:srgbClr val="FF6600"/>
              </a:buClr>
              <a:buSzPct val="75000"/>
            </a:pPr>
            <a:endParaRPr lang="en-US" sz="800" dirty="0">
              <a:latin typeface="Arial"/>
              <a:cs typeface="Arial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29569" y="3735388"/>
            <a:ext cx="4242184" cy="29782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9144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18288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Caption: You can add a caption here if needed. If not, delete this text box.</a:t>
            </a:r>
          </a:p>
        </p:txBody>
      </p:sp>
      <p:sp>
        <p:nvSpPr>
          <p:cNvPr id="14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89" y="4371702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35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385981"/>
            <a:ext cx="7739640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1" y="1010583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1AC604"/>
                </a:solidFill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Block title can go on two lines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22870" y="1010583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66666"/>
                </a:solidFill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Block can go on two lines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16169" y="1010583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817FF"/>
                </a:solidFill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Block title can go on two lines 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709469" y="1010583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Block title can go on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29571" y="1719263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522870" y="1719263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616169" y="1719263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709469" y="1719263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8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20" name="Picture 19" descr="crv_logo_rgb_po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541" y="4387606"/>
            <a:ext cx="1505379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10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losing-Slide-Contact-Inf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76332" y="3894666"/>
            <a:ext cx="7004631" cy="908919"/>
          </a:xfrm>
          <a:prstGeom prst="rect">
            <a:avLst/>
          </a:prstGeom>
        </p:spPr>
        <p:txBody>
          <a:bodyPr vert="horz" wrap="square" lIns="0" tIns="0" bIns="0" anchor="b" anchorCtr="0">
            <a:noAutofit/>
          </a:bodyPr>
          <a:lstStyle>
            <a:lvl1pPr marL="0" indent="0" algn="ctr">
              <a:spcBef>
                <a:spcPts val="200"/>
              </a:spcBef>
              <a:buNone/>
              <a:defRPr sz="950" baseline="0">
                <a:solidFill>
                  <a:srgbClr val="D9D9D9"/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GB" dirty="0"/>
              <a:t>Presenter’s Name, Presenter’s Title  |  Presenter’s Phone number  |  </a:t>
            </a:r>
            <a:r>
              <a:rPr lang="en-GB" dirty="0" err="1"/>
              <a:t>Email.address@clarivate.com</a:t>
            </a:r>
            <a:r>
              <a:rPr lang="en-GB" dirty="0"/>
              <a:t>  |  </a:t>
            </a:r>
            <a:r>
              <a:rPr lang="en-GB" dirty="0" err="1"/>
              <a:t>clarivate.com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359" y="1550096"/>
            <a:ext cx="2234550" cy="10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64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ver-Page-With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4966942" y="0"/>
            <a:ext cx="4177058" cy="5143500"/>
          </a:xfrm>
          <a:custGeom>
            <a:avLst/>
            <a:gdLst/>
            <a:ahLst/>
            <a:cxnLst/>
            <a:rect l="l" t="t" r="r" b="b"/>
            <a:pathLst>
              <a:path w="4177058" h="5143500">
                <a:moveTo>
                  <a:pt x="359624" y="0"/>
                </a:moveTo>
                <a:lnTo>
                  <a:pt x="4177058" y="0"/>
                </a:lnTo>
                <a:lnTo>
                  <a:pt x="4177058" y="5143500"/>
                </a:lnTo>
                <a:lnTo>
                  <a:pt x="744958" y="5143500"/>
                </a:lnTo>
                <a:lnTo>
                  <a:pt x="638627" y="4935892"/>
                </a:lnTo>
                <a:cubicBezTo>
                  <a:pt x="229356" y="4086516"/>
                  <a:pt x="0" y="3134130"/>
                  <a:pt x="0" y="2128176"/>
                </a:cubicBezTo>
                <a:cubicBezTo>
                  <a:pt x="0" y="1457540"/>
                  <a:pt x="101936" y="810712"/>
                  <a:pt x="291159" y="202342"/>
                </a:cubicBezTo>
                <a:close/>
              </a:path>
            </a:pathLst>
          </a:custGeom>
        </p:spPr>
        <p:txBody>
          <a:bodyPr vert="horz" lIns="457200" tIns="457200" rIns="457200" anchor="t"/>
          <a:lstStyle>
            <a:lvl1pPr marL="0" indent="0" algn="r">
              <a:buNone/>
              <a:defRPr sz="1200" b="0" i="0">
                <a:latin typeface="+mj-lt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383705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4" y="2023583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675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  <a:lvl2pPr marL="342900" indent="0">
              <a:buNone/>
              <a:defRPr sz="600" b="0" i="0">
                <a:latin typeface="Arial"/>
                <a:cs typeface="Arial"/>
              </a:defRPr>
            </a:lvl2pPr>
            <a:lvl3pPr marL="685800" indent="0">
              <a:buNone/>
              <a:defRPr sz="600" b="0" i="0">
                <a:latin typeface="Arial"/>
                <a:cs typeface="Arial"/>
              </a:defRPr>
            </a:lvl3pPr>
            <a:lvl4pPr marL="1028700" indent="0">
              <a:buNone/>
              <a:defRPr sz="600" b="0" i="0">
                <a:latin typeface="Arial"/>
                <a:cs typeface="Arial"/>
              </a:defRPr>
            </a:lvl4pPr>
            <a:lvl5pPr marL="1371600" indent="0">
              <a:buNone/>
              <a:defRPr sz="6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365837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05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9" y="4387606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68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text">
  <p:cSld name="Full width 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3170" y="4709560"/>
            <a:ext cx="542568" cy="24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1621" y="4740535"/>
            <a:ext cx="551033" cy="19679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6"/>
          <p:cNvSpPr txBox="1">
            <a:spLocks noGrp="1"/>
          </p:cNvSpPr>
          <p:nvPr>
            <p:ph type="ctrTitle"/>
          </p:nvPr>
        </p:nvSpPr>
        <p:spPr>
          <a:xfrm>
            <a:off x="685800" y="333221"/>
            <a:ext cx="81600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Roboto Black"/>
              <a:buNone/>
              <a:defRPr sz="2400" b="0" i="0" u="none" strike="noStrike" cap="none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00">
                <a:solidFill>
                  <a:schemeClr val="lt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00">
                <a:solidFill>
                  <a:schemeClr val="lt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00">
                <a:solidFill>
                  <a:schemeClr val="lt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00">
                <a:solidFill>
                  <a:schemeClr val="lt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00">
                <a:solidFill>
                  <a:schemeClr val="lt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00">
                <a:solidFill>
                  <a:schemeClr val="lt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00">
                <a:solidFill>
                  <a:schemeClr val="lt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1"/>
          </p:nvPr>
        </p:nvSpPr>
        <p:spPr>
          <a:xfrm>
            <a:off x="685800" y="850275"/>
            <a:ext cx="8160000" cy="338700"/>
          </a:xfrm>
          <a:prstGeom prst="rect">
            <a:avLst/>
          </a:prstGeom>
        </p:spPr>
        <p:txBody>
          <a:bodyPr spcFirstLastPara="1" wrap="square" lIns="91450" tIns="91450" rIns="91450" bIns="91450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grpSp>
        <p:nvGrpSpPr>
          <p:cNvPr id="240" name="Google Shape;240;p26"/>
          <p:cNvGrpSpPr/>
          <p:nvPr/>
        </p:nvGrpSpPr>
        <p:grpSpPr>
          <a:xfrm>
            <a:off x="0" y="0"/>
            <a:ext cx="388650" cy="388650"/>
            <a:chOff x="0" y="0"/>
            <a:chExt cx="777300" cy="777300"/>
          </a:xfrm>
        </p:grpSpPr>
        <p:sp>
          <p:nvSpPr>
            <p:cNvPr id="241" name="Google Shape;241;p26"/>
            <p:cNvSpPr/>
            <p:nvPr/>
          </p:nvSpPr>
          <p:spPr>
            <a:xfrm>
              <a:off x="0" y="0"/>
              <a:ext cx="777300" cy="777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50" tIns="45700" rIns="9145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0" y="0"/>
              <a:ext cx="777300" cy="77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294" y="60294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60294" y="60294"/>
                  </a:lnTo>
                  <a:close/>
                </a:path>
              </a:pathLst>
            </a:custGeom>
            <a:solidFill>
              <a:srgbClr val="FFFFFF"/>
            </a:solidFill>
            <a:ln w="889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50" tIns="45700" rIns="9145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26"/>
          <p:cNvSpPr txBox="1">
            <a:spLocks noGrp="1"/>
          </p:cNvSpPr>
          <p:nvPr>
            <p:ph type="body" idx="2"/>
          </p:nvPr>
        </p:nvSpPr>
        <p:spPr>
          <a:xfrm>
            <a:off x="685800" y="1188975"/>
            <a:ext cx="7978800" cy="3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/>
          <a:lstStyle>
            <a:lvl1pPr marL="2286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•"/>
              <a:defRPr sz="1000" i="0" u="none" strike="noStrike" cap="none"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-165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Roboto"/>
              <a:buChar char="•"/>
              <a:defRPr sz="800" i="0" u="none" strike="noStrike" cap="none">
                <a:latin typeface="Roboto"/>
                <a:ea typeface="Roboto"/>
                <a:cs typeface="Roboto"/>
                <a:sym typeface="Roboto"/>
              </a:defRPr>
            </a:lvl2pPr>
            <a:lvl3pPr marL="685800" marR="0" lvl="2" indent="-1587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Roboto"/>
              <a:buChar char="•"/>
              <a:defRPr sz="700" i="0" u="none" strike="noStrike" cap="none">
                <a:latin typeface="Roboto"/>
                <a:ea typeface="Roboto"/>
                <a:cs typeface="Roboto"/>
                <a:sym typeface="Roboto"/>
              </a:defRPr>
            </a:lvl3pPr>
            <a:lvl4pPr marL="914400" marR="0" lvl="3" indent="-1587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Roboto"/>
              <a:buChar char="•"/>
              <a:defRPr sz="700" i="0" u="none" strike="noStrike" cap="none">
                <a:latin typeface="Roboto"/>
                <a:ea typeface="Roboto"/>
                <a:cs typeface="Roboto"/>
                <a:sym typeface="Roboto"/>
              </a:defRPr>
            </a:lvl4pPr>
            <a:lvl5pPr marL="1143000" marR="0" lvl="4" indent="-1587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Roboto"/>
              <a:buChar char="o"/>
              <a:defRPr sz="700" i="0" u="none" strike="noStrike" cap="none">
                <a:latin typeface="Roboto"/>
                <a:ea typeface="Roboto"/>
                <a:cs typeface="Roboto"/>
                <a:sym typeface="Roboto"/>
              </a:defRPr>
            </a:lvl5pPr>
            <a:lvl6pPr marL="1371600" marR="0" lvl="5" indent="-1587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Roboto"/>
              <a:buChar char="•"/>
              <a:defRPr sz="700" i="0" u="none" strike="noStrike" cap="none">
                <a:latin typeface="Roboto"/>
                <a:ea typeface="Roboto"/>
                <a:cs typeface="Roboto"/>
                <a:sym typeface="Roboto"/>
              </a:defRPr>
            </a:lvl6pPr>
            <a:lvl7pPr marL="1600200" marR="0" lvl="6" indent="-1587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Roboto"/>
              <a:buChar char="•"/>
              <a:defRPr sz="700" i="0" u="none" strike="noStrike" cap="none">
                <a:latin typeface="Roboto"/>
                <a:ea typeface="Roboto"/>
                <a:cs typeface="Roboto"/>
                <a:sym typeface="Roboto"/>
              </a:defRPr>
            </a:lvl7pPr>
            <a:lvl8pPr marL="1828800" marR="0" lvl="7" indent="-1587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Roboto"/>
              <a:buChar char="•"/>
              <a:defRPr sz="700" i="0" u="none" strike="noStrike" cap="none">
                <a:latin typeface="Roboto"/>
                <a:ea typeface="Roboto"/>
                <a:cs typeface="Roboto"/>
                <a:sym typeface="Roboto"/>
              </a:defRPr>
            </a:lvl8pPr>
            <a:lvl9pPr marL="2057400" marR="0" lvl="8" indent="-15875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400"/>
              <a:buFont typeface="Roboto"/>
              <a:buChar char="•"/>
              <a:defRPr sz="700" i="0" u="none" strike="noStrike" cap="none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284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-Page-No_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BFF67010-ACBA-4875-8E48-5E6384AE9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FFD953C-CB83-4F57-AB71-0C166EB77E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4557712"/>
            <a:ext cx="15049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0162" y="383705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20164" y="2023583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675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342900" indent="0">
              <a:buNone/>
              <a:defRPr sz="600" b="0" i="0">
                <a:latin typeface="Arial"/>
                <a:cs typeface="Arial"/>
              </a:defRPr>
            </a:lvl2pPr>
            <a:lvl3pPr marL="685800" indent="0">
              <a:buNone/>
              <a:defRPr sz="600" b="0" i="0">
                <a:latin typeface="Arial"/>
                <a:cs typeface="Arial"/>
              </a:defRPr>
            </a:lvl3pPr>
            <a:lvl4pPr marL="1028700" indent="0">
              <a:buNone/>
              <a:defRPr sz="600" b="0" i="0">
                <a:latin typeface="Arial"/>
                <a:cs typeface="Arial"/>
              </a:defRPr>
            </a:lvl4pPr>
            <a:lvl5pPr marL="1371600" indent="0">
              <a:buNone/>
              <a:defRPr sz="6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9"/>
          <p:cNvSpPr>
            <a:spLocks noGrp="1"/>
          </p:cNvSpPr>
          <p:nvPr>
            <p:ph type="title"/>
          </p:nvPr>
        </p:nvSpPr>
        <p:spPr>
          <a:xfrm>
            <a:off x="420162" y="1365837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050" b="0" i="0" cap="none" baseline="0">
                <a:solidFill>
                  <a:srgbClr val="BFBFB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6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-Page-No_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rv_lfcl_grhc_rgb_pos.png">
            <a:extLst>
              <a:ext uri="{FF2B5EF4-FFF2-40B4-BE49-F238E27FC236}">
                <a16:creationId xmlns:a16="http://schemas.microsoft.com/office/drawing/2014/main" id="{1B841DDE-689E-4C41-8442-3C463559C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rv_logo_rgb_pos.png">
            <a:extLst>
              <a:ext uri="{FF2B5EF4-FFF2-40B4-BE49-F238E27FC236}">
                <a16:creationId xmlns:a16="http://schemas.microsoft.com/office/drawing/2014/main" id="{A0C8E6DD-B26E-427C-966C-6E0C8FE910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4538662"/>
            <a:ext cx="15049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0162" y="383705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20164" y="2023583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675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342900" indent="0">
              <a:buNone/>
              <a:defRPr sz="600" b="0" i="0">
                <a:latin typeface="Arial"/>
                <a:cs typeface="Arial"/>
              </a:defRPr>
            </a:lvl2pPr>
            <a:lvl3pPr marL="685800" indent="0">
              <a:buNone/>
              <a:defRPr sz="600" b="0" i="0">
                <a:latin typeface="Arial"/>
                <a:cs typeface="Arial"/>
              </a:defRPr>
            </a:lvl3pPr>
            <a:lvl4pPr marL="1028700" indent="0">
              <a:buNone/>
              <a:defRPr sz="600" b="0" i="0">
                <a:latin typeface="Arial"/>
                <a:cs typeface="Arial"/>
              </a:defRPr>
            </a:lvl4pPr>
            <a:lvl5pPr marL="1371600" indent="0">
              <a:buNone/>
              <a:defRPr sz="6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9"/>
          <p:cNvSpPr>
            <a:spLocks noGrp="1"/>
          </p:cNvSpPr>
          <p:nvPr>
            <p:ph type="title"/>
          </p:nvPr>
        </p:nvSpPr>
        <p:spPr>
          <a:xfrm>
            <a:off x="420162" y="1365837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05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61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-Page-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 descr="shutterstock_336543782.jpg">
            <a:extLst>
              <a:ext uri="{FF2B5EF4-FFF2-40B4-BE49-F238E27FC236}">
                <a16:creationId xmlns:a16="http://schemas.microsoft.com/office/drawing/2014/main" id="{28BAE1BE-A3D9-4DF5-A903-CD828C26F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0"/>
            <a:ext cx="41767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rv_lfcl_grhc_rgb_pos_coverpage-img.png">
            <a:extLst>
              <a:ext uri="{FF2B5EF4-FFF2-40B4-BE49-F238E27FC236}">
                <a16:creationId xmlns:a16="http://schemas.microsoft.com/office/drawing/2014/main" id="{1BE10073-1938-464D-81F3-E232E77690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1945" r="20416" b="4802"/>
          <a:stretch>
            <a:fillRect/>
          </a:stretch>
        </p:blipFill>
        <p:spPr bwMode="auto">
          <a:xfrm>
            <a:off x="1" y="-15479"/>
            <a:ext cx="9148763" cy="515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rv_logo_rgb_pos.png">
            <a:extLst>
              <a:ext uri="{FF2B5EF4-FFF2-40B4-BE49-F238E27FC236}">
                <a16:creationId xmlns:a16="http://schemas.microsoft.com/office/drawing/2014/main" id="{A6801F85-A54C-440C-9885-D5628C9917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538662"/>
            <a:ext cx="15049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0162" y="383705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20164" y="2023583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675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342900" indent="0">
              <a:buNone/>
              <a:defRPr sz="600" b="0" i="0">
                <a:latin typeface="Arial"/>
                <a:cs typeface="Arial"/>
              </a:defRPr>
            </a:lvl2pPr>
            <a:lvl3pPr marL="685800" indent="0">
              <a:buNone/>
              <a:defRPr sz="600" b="0" i="0">
                <a:latin typeface="Arial"/>
                <a:cs typeface="Arial"/>
              </a:defRPr>
            </a:lvl3pPr>
            <a:lvl4pPr marL="1028700" indent="0">
              <a:buNone/>
              <a:defRPr sz="600" b="0" i="0">
                <a:latin typeface="Arial"/>
                <a:cs typeface="Arial"/>
              </a:defRPr>
            </a:lvl4pPr>
            <a:lvl5pPr marL="1371600" indent="0">
              <a:buNone/>
              <a:defRPr sz="6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20162" y="1365837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05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1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-Page-No_Imag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rv_lfcl_grhc_rgb_po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44000" cy="5143499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383704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2" y="2023582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14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365836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4464000"/>
            <a:ext cx="1365524" cy="6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72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529C75B-CE00-476B-8549-333CABE7CD07}"/>
              </a:ext>
            </a:extLst>
          </p:cNvPr>
          <p:cNvSpPr txBox="1">
            <a:spLocks/>
          </p:cNvSpPr>
          <p:nvPr userDrawn="1"/>
        </p:nvSpPr>
        <p:spPr>
          <a:xfrm>
            <a:off x="8599488" y="109538"/>
            <a:ext cx="220662" cy="165497"/>
          </a:xfrm>
          <a:prstGeom prst="rect">
            <a:avLst/>
          </a:prstGeom>
          <a:ln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490E0C0-5FC1-4C46-9DA9-00E494770898}" type="slidenum">
              <a:rPr lang="en-US" altLang="ru-RU" sz="450" smtClean="0">
                <a:solidFill>
                  <a:srgbClr val="444444"/>
                </a:solidFill>
              </a:rPr>
              <a:pPr algn="r" eaLnBrk="1" hangingPunct="1">
                <a:defRPr/>
              </a:pPr>
              <a:t>‹#›</a:t>
            </a:fld>
            <a:endParaRPr lang="en-US" altLang="ru-RU" sz="675">
              <a:solidFill>
                <a:srgbClr val="444444"/>
              </a:solidFill>
            </a:endParaRPr>
          </a:p>
        </p:txBody>
      </p:sp>
      <p:pic>
        <p:nvPicPr>
          <p:cNvPr id="7" name="Picture 2" descr="crv_logo_rgb_pos.png">
            <a:extLst>
              <a:ext uri="{FF2B5EF4-FFF2-40B4-BE49-F238E27FC236}">
                <a16:creationId xmlns:a16="http://schemas.microsoft.com/office/drawing/2014/main" id="{878028EC-050E-4DAD-8ADD-E455C781D0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4538662"/>
            <a:ext cx="15049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9"/>
          <p:cNvSpPr>
            <a:spLocks noGrp="1"/>
          </p:cNvSpPr>
          <p:nvPr>
            <p:ph type="title"/>
          </p:nvPr>
        </p:nvSpPr>
        <p:spPr>
          <a:xfrm>
            <a:off x="420164" y="385982"/>
            <a:ext cx="8400235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8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423078" y="1018281"/>
            <a:ext cx="764102" cy="23068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spcBef>
                <a:spcPts val="0"/>
              </a:spcBef>
              <a:spcAft>
                <a:spcPts val="900"/>
              </a:spcAft>
              <a:buNone/>
              <a:defRPr sz="1125" b="0" i="0">
                <a:latin typeface="Arial"/>
                <a:cs typeface="Arial"/>
              </a:defRPr>
            </a:lvl1pPr>
            <a:lvl2pPr marL="557213" indent="-214313">
              <a:buFont typeface="Courier New"/>
              <a:buChar char="o"/>
              <a:defRPr sz="1350"/>
            </a:lvl2pPr>
            <a:lvl3pPr>
              <a:defRPr sz="1200"/>
            </a:lvl3pPr>
            <a:lvl4pPr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0163" y="1010582"/>
            <a:ext cx="4272530" cy="231450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F6600"/>
              </a:buClr>
              <a:buSzPct val="75000"/>
              <a:buFontTx/>
              <a:buNone/>
              <a:tabLst/>
              <a:defRPr sz="1125" b="0" i="0" baseline="0">
                <a:latin typeface="Arial"/>
                <a:cs typeface="Arial"/>
              </a:defRPr>
            </a:lvl1pPr>
            <a:lvl2pPr marL="557213" indent="-214313">
              <a:buFont typeface="Courier New"/>
              <a:buChar char="o"/>
              <a:defRPr sz="1350"/>
            </a:lvl2pPr>
            <a:lvl3pPr>
              <a:defRPr sz="1200"/>
            </a:lvl3pPr>
            <a:lvl4pPr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06011"/>
            <a:ext cx="2697516" cy="69250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342900" rtl="0" eaLnBrk="1" latinLnBrk="0" hangingPunct="1">
              <a:buNone/>
              <a:defRPr lang="en-US" sz="45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4273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C5464EC-DA1C-49E3-8AD9-E4C9F4557667}"/>
              </a:ext>
            </a:extLst>
          </p:cNvPr>
          <p:cNvSpPr txBox="1">
            <a:spLocks/>
          </p:cNvSpPr>
          <p:nvPr userDrawn="1"/>
        </p:nvSpPr>
        <p:spPr>
          <a:xfrm>
            <a:off x="8599488" y="109538"/>
            <a:ext cx="220662" cy="165497"/>
          </a:xfrm>
          <a:prstGeom prst="rect">
            <a:avLst/>
          </a:prstGeom>
          <a:ln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978AB38-684A-44D4-840E-15CE8326F4EB}" type="slidenum">
              <a:rPr lang="en-US" altLang="ru-RU" sz="450" smtClean="0">
                <a:solidFill>
                  <a:srgbClr val="444444"/>
                </a:solidFill>
              </a:rPr>
              <a:pPr algn="r" eaLnBrk="1" hangingPunct="1">
                <a:defRPr/>
              </a:pPr>
              <a:t>‹#›</a:t>
            </a:fld>
            <a:endParaRPr lang="en-US" altLang="ru-RU" sz="675">
              <a:solidFill>
                <a:srgbClr val="444444"/>
              </a:solidFill>
            </a:endParaRPr>
          </a:p>
        </p:txBody>
      </p:sp>
      <p:pic>
        <p:nvPicPr>
          <p:cNvPr id="6" name="Picture 2" descr="crv_logo_rgb_pos.png">
            <a:extLst>
              <a:ext uri="{FF2B5EF4-FFF2-40B4-BE49-F238E27FC236}">
                <a16:creationId xmlns:a16="http://schemas.microsoft.com/office/drawing/2014/main" id="{54D2F677-867A-4EF4-8B1E-DB37977F1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4538662"/>
            <a:ext cx="15049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9"/>
          <p:cNvSpPr>
            <a:spLocks noGrp="1"/>
          </p:cNvSpPr>
          <p:nvPr>
            <p:ph type="title"/>
          </p:nvPr>
        </p:nvSpPr>
        <p:spPr>
          <a:xfrm>
            <a:off x="429570" y="385982"/>
            <a:ext cx="8390828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8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9570" y="1018280"/>
            <a:ext cx="7739640" cy="192885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Tx/>
              <a:buNone/>
              <a:tabLst/>
              <a:defRPr sz="1125" baseline="0"/>
            </a:lvl1pPr>
            <a:lvl2pPr marL="557213" indent="-214313">
              <a:buFont typeface="Courier New"/>
              <a:buChar char="o"/>
              <a:defRPr sz="1350"/>
            </a:lvl2pPr>
            <a:lvl3pPr>
              <a:defRPr sz="1200"/>
            </a:lvl3pPr>
            <a:lvl4pPr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06011"/>
            <a:ext cx="2697516" cy="69250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342900" rtl="0" eaLnBrk="1" latinLnBrk="0" hangingPunct="1">
              <a:buNone/>
              <a:defRPr lang="en-US" sz="45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241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931AD14-078E-4C15-93A0-BB1ABE679B26}"/>
              </a:ext>
            </a:extLst>
          </p:cNvPr>
          <p:cNvSpPr txBox="1">
            <a:spLocks/>
          </p:cNvSpPr>
          <p:nvPr userDrawn="1"/>
        </p:nvSpPr>
        <p:spPr>
          <a:xfrm>
            <a:off x="8599488" y="109538"/>
            <a:ext cx="220662" cy="165497"/>
          </a:xfrm>
          <a:prstGeom prst="rect">
            <a:avLst/>
          </a:prstGeom>
          <a:ln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A597AB7-ABF0-4EFD-9EF2-BE7F08B0CBC6}" type="slidenum">
              <a:rPr lang="en-US" altLang="ru-RU" sz="450" smtClean="0">
                <a:solidFill>
                  <a:srgbClr val="444444"/>
                </a:solidFill>
              </a:rPr>
              <a:pPr algn="r" eaLnBrk="1" hangingPunct="1">
                <a:defRPr/>
              </a:pPr>
              <a:t>‹#›</a:t>
            </a:fld>
            <a:endParaRPr lang="en-US" altLang="ru-RU" sz="675">
              <a:solidFill>
                <a:srgbClr val="444444"/>
              </a:solidFill>
            </a:endParaRPr>
          </a:p>
        </p:txBody>
      </p:sp>
      <p:pic>
        <p:nvPicPr>
          <p:cNvPr id="6" name="Picture 2" descr="crv_logo_rgb_pos.png">
            <a:extLst>
              <a:ext uri="{FF2B5EF4-FFF2-40B4-BE49-F238E27FC236}">
                <a16:creationId xmlns:a16="http://schemas.microsoft.com/office/drawing/2014/main" id="{BBC7516E-F8B9-498A-BC9F-75011BC09E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4538662"/>
            <a:ext cx="15049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9"/>
          <p:cNvSpPr>
            <a:spLocks noGrp="1"/>
          </p:cNvSpPr>
          <p:nvPr>
            <p:ph type="title"/>
          </p:nvPr>
        </p:nvSpPr>
        <p:spPr>
          <a:xfrm>
            <a:off x="429570" y="385982"/>
            <a:ext cx="8390828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8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9570" y="1018280"/>
            <a:ext cx="7739640" cy="1779670"/>
          </a:xfrm>
          <a:prstGeom prst="rect">
            <a:avLst/>
          </a:prstGeom>
        </p:spPr>
        <p:txBody>
          <a:bodyPr vert="horz" lIns="0" tIns="0" rIns="0" bIns="0" numCol="2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FF6600"/>
              </a:buClr>
              <a:buSzPct val="75000"/>
              <a:buFontTx/>
              <a:buNone/>
              <a:tabLst/>
              <a:defRPr sz="1125" b="0" i="0" baseline="0">
                <a:latin typeface="Arial"/>
                <a:cs typeface="Arial"/>
              </a:defRPr>
            </a:lvl1pPr>
            <a:lvl2pPr marL="557213" indent="-214313">
              <a:buFont typeface="Courier New"/>
              <a:buChar char="o"/>
              <a:defRPr sz="1350"/>
            </a:lvl2pPr>
            <a:lvl3pPr>
              <a:defRPr sz="1200"/>
            </a:lvl3pPr>
            <a:lvl4pPr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06011"/>
            <a:ext cx="2697516" cy="69250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342900" rtl="0" eaLnBrk="1" latinLnBrk="0" hangingPunct="1">
              <a:buNone/>
              <a:defRPr lang="en-US" sz="45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394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rv_logo_rgb_pos.png">
            <a:extLst>
              <a:ext uri="{FF2B5EF4-FFF2-40B4-BE49-F238E27FC236}">
                <a16:creationId xmlns:a16="http://schemas.microsoft.com/office/drawing/2014/main" id="{1931DB85-6D8A-4055-8732-CA7B2FB82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4538662"/>
            <a:ext cx="15049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rv_lfcl_grhc_rgb_pos_quote-img.png">
            <a:extLst>
              <a:ext uri="{FF2B5EF4-FFF2-40B4-BE49-F238E27FC236}">
                <a16:creationId xmlns:a16="http://schemas.microsoft.com/office/drawing/2014/main" id="{1A2F2783-A9A4-4FA8-A6C6-2015F6D07D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11493" r="2778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0164" y="1062040"/>
            <a:ext cx="3836715" cy="18216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/>
            </a:lvl1pPr>
            <a:lvl2pPr marL="557213" indent="-214313">
              <a:buFont typeface="Courier New"/>
              <a:buChar char="o"/>
              <a:defRPr/>
            </a:lvl2pPr>
            <a:lvl5pPr marL="1543050" indent="-171450">
              <a:buFont typeface="Wingdings" charset="2"/>
              <a:buChar char="ü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26239" y="3053875"/>
            <a:ext cx="3830638" cy="3372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563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/>
          </p:nvPr>
        </p:nvSpPr>
        <p:spPr>
          <a:xfrm>
            <a:off x="420164" y="396876"/>
            <a:ext cx="3836715" cy="48465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8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2303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Statement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EEF6D54B-4190-4F50-B9F3-A65FEC2BD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4557712"/>
            <a:ext cx="15049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6BC7907-FE86-4D3C-B173-9A1FD8C533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0164" y="1062040"/>
            <a:ext cx="3836715" cy="18216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557213" indent="-214313">
              <a:buFont typeface="Courier New"/>
              <a:buChar char="o"/>
              <a:defRPr/>
            </a:lvl2pPr>
            <a:lvl5pPr marL="1543050" indent="-171450">
              <a:buFont typeface="Wingdings" charset="2"/>
              <a:buChar char="ü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26239" y="3053875"/>
            <a:ext cx="3830638" cy="3372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563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/>
          </p:nvPr>
        </p:nvSpPr>
        <p:spPr>
          <a:xfrm>
            <a:off x="420164" y="396876"/>
            <a:ext cx="3836715" cy="48465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125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80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6C2E3F4-212B-4CAC-B238-9C9F7BA1F0BF}"/>
              </a:ext>
            </a:extLst>
          </p:cNvPr>
          <p:cNvSpPr txBox="1">
            <a:spLocks/>
          </p:cNvSpPr>
          <p:nvPr userDrawn="1"/>
        </p:nvSpPr>
        <p:spPr>
          <a:xfrm>
            <a:off x="8599488" y="109538"/>
            <a:ext cx="220662" cy="165497"/>
          </a:xfrm>
          <a:prstGeom prst="rect">
            <a:avLst/>
          </a:prstGeom>
          <a:ln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972AF1F5-B7C4-46EA-A6E8-591EAAFE30EF}" type="slidenum">
              <a:rPr lang="en-US" altLang="ru-RU" sz="450" smtClean="0">
                <a:solidFill>
                  <a:srgbClr val="444444"/>
                </a:solidFill>
              </a:rPr>
              <a:pPr algn="r" eaLnBrk="1" hangingPunct="1">
                <a:defRPr/>
              </a:pPr>
              <a:t>‹#›</a:t>
            </a:fld>
            <a:endParaRPr lang="en-US" altLang="ru-RU" sz="675">
              <a:solidFill>
                <a:srgbClr val="444444"/>
              </a:solidFill>
            </a:endParaRPr>
          </a:p>
        </p:txBody>
      </p:sp>
      <p:pic>
        <p:nvPicPr>
          <p:cNvPr id="6" name="Picture 2" descr="crv_logo_rgb_pos.png">
            <a:extLst>
              <a:ext uri="{FF2B5EF4-FFF2-40B4-BE49-F238E27FC236}">
                <a16:creationId xmlns:a16="http://schemas.microsoft.com/office/drawing/2014/main" id="{EACB7F67-8EA2-45F4-9BC5-03775A229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4538662"/>
            <a:ext cx="15049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0162" y="985069"/>
            <a:ext cx="8120748" cy="2949575"/>
          </a:xfrm>
          <a:prstGeom prst="rect">
            <a:avLst/>
          </a:prstGeom>
        </p:spPr>
        <p:txBody>
          <a:bodyPr vert="horz" lIns="0" tIns="0" rIns="0" bIns="0"/>
          <a:lstStyle>
            <a:lvl1pPr marL="175500" indent="-175500">
              <a:buClr>
                <a:srgbClr val="666666"/>
              </a:buClr>
              <a:buSzPct val="60000"/>
              <a:buFont typeface="Courier New"/>
              <a:buChar char="o"/>
              <a:defRPr sz="1125" b="0" i="0">
                <a:latin typeface="Arial"/>
                <a:cs typeface="Arial"/>
              </a:defRPr>
            </a:lvl1pPr>
            <a:lvl2pPr marL="475200" indent="-159300">
              <a:buSzPct val="40000"/>
              <a:buFont typeface="Wingdings" charset="2"/>
              <a:buChar char=""/>
              <a:defRPr sz="1125" b="0" i="0" baseline="0">
                <a:latin typeface="Arial"/>
                <a:cs typeface="Arial"/>
              </a:defRPr>
            </a:lvl2pPr>
            <a:lvl3pPr marL="750600" indent="-118800">
              <a:defRPr sz="1125" b="0" i="0" baseline="0">
                <a:latin typeface="Arial"/>
                <a:cs typeface="Arial"/>
              </a:defRPr>
            </a:lvl3pPr>
            <a:lvl4pPr marL="1093500" indent="-145800"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9"/>
          <p:cNvSpPr>
            <a:spLocks noGrp="1"/>
          </p:cNvSpPr>
          <p:nvPr>
            <p:ph type="title"/>
          </p:nvPr>
        </p:nvSpPr>
        <p:spPr>
          <a:xfrm>
            <a:off x="420164" y="385982"/>
            <a:ext cx="8102477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06011"/>
            <a:ext cx="2697516" cy="69250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342900" rtl="0" eaLnBrk="1" latinLnBrk="0" hangingPunct="1">
              <a:buNone/>
              <a:defRPr lang="en-US" sz="45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819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-bleed-Image_With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D3CDE400-7707-4ED8-9336-74B2532F612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4650F9D-1C77-48FE-9D8F-D8FB93E5F871}"/>
              </a:ext>
            </a:extLst>
          </p:cNvPr>
          <p:cNvSpPr txBox="1">
            <a:spLocks/>
          </p:cNvSpPr>
          <p:nvPr userDrawn="1"/>
        </p:nvSpPr>
        <p:spPr>
          <a:xfrm>
            <a:off x="8599488" y="109538"/>
            <a:ext cx="220662" cy="165497"/>
          </a:xfrm>
          <a:prstGeom prst="rect">
            <a:avLst/>
          </a:prstGeom>
          <a:ln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1269F22-44BA-4B12-A0C4-0366E5B4D123}" type="slidenum">
              <a:rPr lang="en-US" altLang="ru-RU" sz="450" smtClean="0">
                <a:solidFill>
                  <a:srgbClr val="444444"/>
                </a:solidFill>
              </a:rPr>
              <a:pPr algn="r" eaLnBrk="1" hangingPunct="1">
                <a:defRPr/>
              </a:pPr>
              <a:t>‹#›</a:t>
            </a:fld>
            <a:endParaRPr lang="en-US" altLang="ru-RU" sz="675">
              <a:solidFill>
                <a:srgbClr val="444444"/>
              </a:solidFill>
            </a:endParaRPr>
          </a:p>
        </p:txBody>
      </p:sp>
      <p:pic>
        <p:nvPicPr>
          <p:cNvPr id="5" name="Picture 3" descr="crv_logo_rgb_pos.png">
            <a:extLst>
              <a:ext uri="{FF2B5EF4-FFF2-40B4-BE49-F238E27FC236}">
                <a16:creationId xmlns:a16="http://schemas.microsoft.com/office/drawing/2014/main" id="{33188775-0BC4-46DB-B2BB-A7A78F79B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4538662"/>
            <a:ext cx="15049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06011"/>
            <a:ext cx="2697516" cy="69250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342900" rtl="0" eaLnBrk="1" latinLnBrk="0" hangingPunct="1">
              <a:buNone/>
              <a:defRPr lang="en-US" sz="45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475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-bleed-Image_With-Quot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7050EF0-3744-467D-A6E3-C285AFADA3B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tx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52BC264-716C-441C-8B29-22D10F7807D3}"/>
              </a:ext>
            </a:extLst>
          </p:cNvPr>
          <p:cNvSpPr txBox="1">
            <a:spLocks/>
          </p:cNvSpPr>
          <p:nvPr userDrawn="1"/>
        </p:nvSpPr>
        <p:spPr>
          <a:xfrm>
            <a:off x="8599488" y="109538"/>
            <a:ext cx="220662" cy="165497"/>
          </a:xfrm>
          <a:prstGeom prst="rect">
            <a:avLst/>
          </a:prstGeom>
          <a:ln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533ECD3-51E9-4E86-AE35-FB68E26CA89B}" type="slidenum">
              <a:rPr lang="en-US" altLang="ru-RU" sz="450" smtClean="0">
                <a:solidFill>
                  <a:srgbClr val="D9D9D9"/>
                </a:solidFill>
              </a:rPr>
              <a:pPr algn="r" eaLnBrk="1" hangingPunct="1">
                <a:defRPr/>
              </a:pPr>
              <a:t>‹#›</a:t>
            </a:fld>
            <a:endParaRPr lang="en-US" altLang="ru-RU" sz="675">
              <a:solidFill>
                <a:srgbClr val="D9D9D9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64F272D-FAA8-408E-A1AB-7B37AACD77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4557712"/>
            <a:ext cx="15049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06011"/>
            <a:ext cx="2697516" cy="69250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342900" rtl="0" eaLnBrk="1" latinLnBrk="0" hangingPunct="1">
              <a:buNone/>
              <a:defRPr lang="en-GB" sz="450" kern="1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342900" rtl="0" eaLnBrk="1" latinLnBrk="0" hangingPunct="1">
              <a:buNone/>
              <a:defRPr lang="en-US" sz="45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751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-with-picture-an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2B417E66-C6B0-4CD4-A8FC-054305D15D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0214" y="3734991"/>
            <a:ext cx="457358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6600"/>
              </a:buClr>
              <a:buSzPct val="75000"/>
              <a:defRPr/>
            </a:pPr>
            <a:endParaRPr lang="ru-RU" altLang="ru-RU" sz="60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575426A-2475-45C9-89A9-71B9274C235D}"/>
              </a:ext>
            </a:extLst>
          </p:cNvPr>
          <p:cNvSpPr txBox="1">
            <a:spLocks/>
          </p:cNvSpPr>
          <p:nvPr userDrawn="1"/>
        </p:nvSpPr>
        <p:spPr>
          <a:xfrm>
            <a:off x="8599488" y="109538"/>
            <a:ext cx="220662" cy="165497"/>
          </a:xfrm>
          <a:prstGeom prst="rect">
            <a:avLst/>
          </a:prstGeom>
          <a:ln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4C8B0E65-DC3A-478F-A5EE-5F66511023D8}" type="slidenum">
              <a:rPr lang="en-US" altLang="ru-RU" sz="450" smtClean="0">
                <a:solidFill>
                  <a:srgbClr val="444444"/>
                </a:solidFill>
              </a:rPr>
              <a:pPr algn="r" eaLnBrk="1" hangingPunct="1">
                <a:defRPr/>
              </a:pPr>
              <a:t>‹#›</a:t>
            </a:fld>
            <a:endParaRPr lang="en-US" altLang="ru-RU" sz="675">
              <a:solidFill>
                <a:srgbClr val="444444"/>
              </a:solidFill>
            </a:endParaRPr>
          </a:p>
        </p:txBody>
      </p:sp>
      <p:pic>
        <p:nvPicPr>
          <p:cNvPr id="12" name="Picture 3" descr="crv_logo_rgb_pos.png">
            <a:extLst>
              <a:ext uri="{FF2B5EF4-FFF2-40B4-BE49-F238E27FC236}">
                <a16:creationId xmlns:a16="http://schemas.microsoft.com/office/drawing/2014/main" id="{923FB810-84FB-49C7-A1DA-BE17406EB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4538662"/>
            <a:ext cx="15049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9"/>
          <p:cNvSpPr>
            <a:spLocks noGrp="1"/>
          </p:cNvSpPr>
          <p:nvPr>
            <p:ph type="title"/>
          </p:nvPr>
        </p:nvSpPr>
        <p:spPr>
          <a:xfrm>
            <a:off x="429571" y="385982"/>
            <a:ext cx="8102477" cy="32213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098817" y="985069"/>
            <a:ext cx="3484397" cy="14143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rgbClr val="666666"/>
              </a:buClr>
              <a:buSzPct val="60000"/>
              <a:buFont typeface="Courier New"/>
              <a:buNone/>
              <a:defRPr sz="1125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342900" indent="0">
              <a:buSzPct val="40000"/>
              <a:buFont typeface="Wingdings" charset="2"/>
              <a:buNone/>
              <a:defRPr sz="1350" b="0" i="0" baseline="0">
                <a:latin typeface="Arial"/>
                <a:cs typeface="Arial"/>
              </a:defRPr>
            </a:lvl2pPr>
            <a:lvl3pPr marL="685800" indent="0">
              <a:buNone/>
              <a:defRPr sz="1350" b="0" i="0" baseline="0">
                <a:latin typeface="Arial"/>
                <a:cs typeface="Arial"/>
              </a:defRPr>
            </a:lvl3pPr>
            <a:lvl4pPr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9571" y="985069"/>
            <a:ext cx="4226309" cy="26475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125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29569" y="3735388"/>
            <a:ext cx="4242184" cy="29782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56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342900" indent="0">
              <a:buNone/>
              <a:defRPr sz="6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85800" indent="0">
              <a:buNone/>
              <a:defRPr sz="6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028700" indent="0">
              <a:buNone/>
              <a:defRPr sz="6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1371600" indent="0">
              <a:buNone/>
              <a:defRPr sz="6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06011"/>
            <a:ext cx="2697516" cy="69250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342900" rtl="0" eaLnBrk="1" latinLnBrk="0" hangingPunct="1">
              <a:buNone/>
              <a:defRPr lang="en-US" sz="45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66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FD9249D-9912-4185-ACDD-7902A5C0E0C2}"/>
              </a:ext>
            </a:extLst>
          </p:cNvPr>
          <p:cNvSpPr txBox="1">
            <a:spLocks/>
          </p:cNvSpPr>
          <p:nvPr userDrawn="1"/>
        </p:nvSpPr>
        <p:spPr>
          <a:xfrm>
            <a:off x="8599488" y="109538"/>
            <a:ext cx="220662" cy="165497"/>
          </a:xfrm>
          <a:prstGeom prst="rect">
            <a:avLst/>
          </a:prstGeom>
          <a:ln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454773DC-AFC7-4EF8-8A97-2E95F5830031}" type="slidenum">
              <a:rPr lang="en-US" altLang="ru-RU" sz="450" smtClean="0">
                <a:solidFill>
                  <a:srgbClr val="444444"/>
                </a:solidFill>
              </a:rPr>
              <a:pPr algn="r" eaLnBrk="1" hangingPunct="1">
                <a:defRPr/>
              </a:pPr>
              <a:t>‹#›</a:t>
            </a:fld>
            <a:endParaRPr lang="en-US" altLang="ru-RU" sz="675">
              <a:solidFill>
                <a:srgbClr val="444444"/>
              </a:solidFill>
            </a:endParaRPr>
          </a:p>
        </p:txBody>
      </p:sp>
      <p:pic>
        <p:nvPicPr>
          <p:cNvPr id="17" name="Picture 2" descr="crv_logo_rgb_pos.png">
            <a:extLst>
              <a:ext uri="{FF2B5EF4-FFF2-40B4-BE49-F238E27FC236}">
                <a16:creationId xmlns:a16="http://schemas.microsoft.com/office/drawing/2014/main" id="{1F601EE4-303B-446D-88A8-1DE1E90F6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4538662"/>
            <a:ext cx="15049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9"/>
          <p:cNvSpPr>
            <a:spLocks noGrp="1"/>
          </p:cNvSpPr>
          <p:nvPr>
            <p:ph type="title"/>
          </p:nvPr>
        </p:nvSpPr>
        <p:spPr>
          <a:xfrm>
            <a:off x="429570" y="385982"/>
            <a:ext cx="7739640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9571" y="1010584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F6600"/>
              </a:buClr>
              <a:buSzPct val="75000"/>
              <a:buFontTx/>
              <a:buNone/>
              <a:tabLst/>
              <a:defRPr sz="1125" b="0" i="0" baseline="0">
                <a:solidFill>
                  <a:srgbClr val="1AC604"/>
                </a:solidFill>
                <a:latin typeface="Arial"/>
                <a:cs typeface="Arial"/>
              </a:defRPr>
            </a:lvl1pPr>
            <a:lvl2pPr marL="557213" indent="-214313">
              <a:buFont typeface="Courier New"/>
              <a:buChar char="o"/>
              <a:defRPr sz="1350"/>
            </a:lvl2pPr>
            <a:lvl3pPr>
              <a:defRPr sz="1200"/>
            </a:lvl3pPr>
            <a:lvl4pPr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22870" y="1010584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F6600"/>
              </a:buClr>
              <a:buSzPct val="75000"/>
              <a:buFontTx/>
              <a:buNone/>
              <a:tabLst/>
              <a:defRPr sz="1125" b="0" i="0" baseline="0">
                <a:solidFill>
                  <a:srgbClr val="666666"/>
                </a:solidFill>
                <a:latin typeface="Arial"/>
                <a:cs typeface="Arial"/>
              </a:defRPr>
            </a:lvl1pPr>
            <a:lvl2pPr marL="557213" indent="-214313">
              <a:buFont typeface="Courier New"/>
              <a:buChar char="o"/>
              <a:defRPr sz="1350"/>
            </a:lvl2pPr>
            <a:lvl3pPr>
              <a:defRPr sz="1200"/>
            </a:lvl3pPr>
            <a:lvl4pPr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616169" y="1010584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F6600"/>
              </a:buClr>
              <a:buSzPct val="75000"/>
              <a:buFontTx/>
              <a:buNone/>
              <a:tabLst/>
              <a:defRPr sz="1125" b="0" i="0" baseline="0">
                <a:solidFill>
                  <a:srgbClr val="6817FF"/>
                </a:solidFill>
                <a:latin typeface="Arial"/>
                <a:cs typeface="Arial"/>
              </a:defRPr>
            </a:lvl1pPr>
            <a:lvl2pPr marL="557213" indent="-214313">
              <a:buFont typeface="Courier New"/>
              <a:buChar char="o"/>
              <a:defRPr sz="1350"/>
            </a:lvl2pPr>
            <a:lvl3pPr>
              <a:defRPr sz="1200"/>
            </a:lvl3pPr>
            <a:lvl4pPr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709469" y="1010584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F6600"/>
              </a:buClr>
              <a:buSzPct val="75000"/>
              <a:buFontTx/>
              <a:buNone/>
              <a:tabLst/>
              <a:defRPr sz="1125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557213" indent="-214313">
              <a:buFont typeface="Courier New"/>
              <a:buChar char="o"/>
              <a:defRPr sz="1350"/>
            </a:lvl2pPr>
            <a:lvl3pPr>
              <a:defRPr sz="1200"/>
            </a:lvl3pPr>
            <a:lvl4pPr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29571" y="1719264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192024" indent="-123444">
              <a:buClr>
                <a:srgbClr val="666666"/>
              </a:buClr>
              <a:buSzPct val="60000"/>
              <a:buFont typeface="Courier New"/>
              <a:buChar char="o"/>
              <a:defRPr sz="825" b="0" i="0" baseline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825" b="0" i="0">
                <a:latin typeface="Arial"/>
                <a:cs typeface="Arial"/>
              </a:defRPr>
            </a:lvl2pPr>
            <a:lvl3pPr marL="857250" indent="-171450">
              <a:buClr>
                <a:srgbClr val="666666"/>
              </a:buClr>
              <a:buSzPct val="60000"/>
              <a:buFont typeface="Arial"/>
              <a:buChar char="•"/>
              <a:defRPr sz="825" b="0" i="0">
                <a:latin typeface="Arial"/>
                <a:cs typeface="Arial"/>
              </a:defRPr>
            </a:lvl3pPr>
            <a:lvl4pPr>
              <a:defRPr sz="825" b="0" i="0">
                <a:latin typeface="Arial"/>
                <a:cs typeface="Arial"/>
              </a:defRPr>
            </a:lvl4pPr>
            <a:lvl5pPr>
              <a:defRPr sz="825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2522870" y="1719264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192024" indent="-123444">
              <a:buClr>
                <a:srgbClr val="666666"/>
              </a:buClr>
              <a:buSzPct val="60000"/>
              <a:buFont typeface="Courier New"/>
              <a:buChar char="o"/>
              <a:defRPr sz="825" b="0" i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825" b="0" i="0">
                <a:latin typeface="Arial"/>
                <a:cs typeface="Arial"/>
              </a:defRPr>
            </a:lvl2pPr>
            <a:lvl3pPr marL="857250" indent="-171450">
              <a:buClr>
                <a:srgbClr val="666666"/>
              </a:buClr>
              <a:buSzPct val="60000"/>
              <a:buFont typeface="Arial"/>
              <a:buChar char="•"/>
              <a:defRPr sz="825" b="0" i="0">
                <a:latin typeface="Arial"/>
                <a:cs typeface="Arial"/>
              </a:defRPr>
            </a:lvl3pPr>
            <a:lvl4pPr>
              <a:defRPr sz="825" b="0" i="0">
                <a:latin typeface="Arial"/>
                <a:cs typeface="Arial"/>
              </a:defRPr>
            </a:lvl4pPr>
            <a:lvl5pPr>
              <a:defRPr sz="825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616169" y="1719264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192024" indent="-123444">
              <a:buClr>
                <a:srgbClr val="666666"/>
              </a:buClr>
              <a:buSzPct val="60000"/>
              <a:buFont typeface="Courier New"/>
              <a:buChar char="o"/>
              <a:defRPr sz="825" b="0" i="0" baseline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825" b="0" i="0">
                <a:latin typeface="Arial"/>
                <a:cs typeface="Arial"/>
              </a:defRPr>
            </a:lvl2pPr>
            <a:lvl3pPr marL="857250" indent="-171450">
              <a:buClr>
                <a:srgbClr val="666666"/>
              </a:buClr>
              <a:buSzPct val="60000"/>
              <a:buFont typeface="Arial"/>
              <a:buChar char="•"/>
              <a:defRPr sz="825" b="0" i="0">
                <a:latin typeface="Arial"/>
                <a:cs typeface="Arial"/>
              </a:defRPr>
            </a:lvl3pPr>
            <a:lvl4pPr>
              <a:defRPr sz="825" b="0" i="0">
                <a:latin typeface="Arial"/>
                <a:cs typeface="Arial"/>
              </a:defRPr>
            </a:lvl4pPr>
            <a:lvl5pPr>
              <a:defRPr sz="825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6709469" y="1719264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192024" indent="-123444">
              <a:buClr>
                <a:srgbClr val="666666"/>
              </a:buClr>
              <a:buSzPct val="60000"/>
              <a:buFont typeface="Courier New"/>
              <a:buChar char="o"/>
              <a:defRPr sz="825" b="0" i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825" b="0" i="0">
                <a:latin typeface="Arial"/>
                <a:cs typeface="Arial"/>
              </a:defRPr>
            </a:lvl2pPr>
            <a:lvl3pPr marL="857250" indent="-171450">
              <a:buClr>
                <a:srgbClr val="666666"/>
              </a:buClr>
              <a:buSzPct val="60000"/>
              <a:buFont typeface="Arial"/>
              <a:buChar char="•"/>
              <a:defRPr sz="825" b="0" i="0">
                <a:latin typeface="Arial"/>
                <a:cs typeface="Arial"/>
              </a:defRPr>
            </a:lvl3pPr>
            <a:lvl4pPr>
              <a:defRPr sz="825" b="0" i="0">
                <a:latin typeface="Arial"/>
                <a:cs typeface="Arial"/>
              </a:defRPr>
            </a:lvl4pPr>
            <a:lvl5pPr>
              <a:defRPr sz="825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06011"/>
            <a:ext cx="2697516" cy="69250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342900" rtl="0" eaLnBrk="1" latinLnBrk="0" hangingPunct="1">
              <a:buNone/>
              <a:defRPr lang="en-US" sz="45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16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-Page-With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" descr="shutterstock_33654378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6942" y="0"/>
            <a:ext cx="4177058" cy="5143500"/>
          </a:xfrm>
          <a:custGeom>
            <a:avLst/>
            <a:gdLst/>
            <a:ahLst/>
            <a:cxnLst/>
            <a:rect l="l" t="t" r="r" b="b"/>
            <a:pathLst>
              <a:path w="4177058" h="5143500">
                <a:moveTo>
                  <a:pt x="359624" y="0"/>
                </a:moveTo>
                <a:lnTo>
                  <a:pt x="4177058" y="0"/>
                </a:lnTo>
                <a:lnTo>
                  <a:pt x="4177058" y="5143500"/>
                </a:lnTo>
                <a:lnTo>
                  <a:pt x="744958" y="5143500"/>
                </a:lnTo>
                <a:lnTo>
                  <a:pt x="638627" y="4935892"/>
                </a:lnTo>
                <a:cubicBezTo>
                  <a:pt x="229356" y="4086516"/>
                  <a:pt x="0" y="3134130"/>
                  <a:pt x="0" y="2128176"/>
                </a:cubicBezTo>
                <a:cubicBezTo>
                  <a:pt x="0" y="1457540"/>
                  <a:pt x="101936" y="810712"/>
                  <a:pt x="291159" y="202342"/>
                </a:cubicBezTo>
                <a:close/>
              </a:path>
            </a:pathLst>
          </a:custGeom>
        </p:spPr>
      </p:pic>
      <p:sp>
        <p:nvSpPr>
          <p:cNvPr id="8" name="Rectangle 10"/>
          <p:cNvSpPr/>
          <p:nvPr userDrawn="1"/>
        </p:nvSpPr>
        <p:spPr>
          <a:xfrm>
            <a:off x="4966943" y="-32719"/>
            <a:ext cx="4187618" cy="5189221"/>
          </a:xfrm>
          <a:custGeom>
            <a:avLst/>
            <a:gdLst>
              <a:gd name="connsiteX0" fmla="*/ 0 w 4177058"/>
              <a:gd name="connsiteY0" fmla="*/ 0 h 5143500"/>
              <a:gd name="connsiteX1" fmla="*/ 4177058 w 4177058"/>
              <a:gd name="connsiteY1" fmla="*/ 0 h 5143500"/>
              <a:gd name="connsiteX2" fmla="*/ 4177058 w 4177058"/>
              <a:gd name="connsiteY2" fmla="*/ 5143500 h 5143500"/>
              <a:gd name="connsiteX3" fmla="*/ 0 w 4177058"/>
              <a:gd name="connsiteY3" fmla="*/ 5143500 h 5143500"/>
              <a:gd name="connsiteX4" fmla="*/ 0 w 4177058"/>
              <a:gd name="connsiteY4" fmla="*/ 0 h 5143500"/>
              <a:gd name="connsiteX0" fmla="*/ 205856 w 4382914"/>
              <a:gd name="connsiteY0" fmla="*/ 0 h 5143500"/>
              <a:gd name="connsiteX1" fmla="*/ 4382914 w 4382914"/>
              <a:gd name="connsiteY1" fmla="*/ 0 h 5143500"/>
              <a:gd name="connsiteX2" fmla="*/ 4382914 w 4382914"/>
              <a:gd name="connsiteY2" fmla="*/ 5143500 h 5143500"/>
              <a:gd name="connsiteX3" fmla="*/ 205856 w 4382914"/>
              <a:gd name="connsiteY3" fmla="*/ 5143500 h 5143500"/>
              <a:gd name="connsiteX4" fmla="*/ 205856 w 4382914"/>
              <a:gd name="connsiteY4" fmla="*/ 0 h 5143500"/>
              <a:gd name="connsiteX0" fmla="*/ 336743 w 4200036"/>
              <a:gd name="connsiteY0" fmla="*/ 14941 h 5143500"/>
              <a:gd name="connsiteX1" fmla="*/ 4200036 w 4200036"/>
              <a:gd name="connsiteY1" fmla="*/ 0 h 5143500"/>
              <a:gd name="connsiteX2" fmla="*/ 4200036 w 4200036"/>
              <a:gd name="connsiteY2" fmla="*/ 5143500 h 5143500"/>
              <a:gd name="connsiteX3" fmla="*/ 22978 w 4200036"/>
              <a:gd name="connsiteY3" fmla="*/ 5143500 h 5143500"/>
              <a:gd name="connsiteX4" fmla="*/ 336743 w 4200036"/>
              <a:gd name="connsiteY4" fmla="*/ 14941 h 5143500"/>
              <a:gd name="connsiteX0" fmla="*/ 386637 w 4249930"/>
              <a:gd name="connsiteY0" fmla="*/ 14941 h 5143500"/>
              <a:gd name="connsiteX1" fmla="*/ 4249930 w 4249930"/>
              <a:gd name="connsiteY1" fmla="*/ 0 h 5143500"/>
              <a:gd name="connsiteX2" fmla="*/ 4249930 w 4249930"/>
              <a:gd name="connsiteY2" fmla="*/ 5143500 h 5143500"/>
              <a:gd name="connsiteX3" fmla="*/ 72872 w 4249930"/>
              <a:gd name="connsiteY3" fmla="*/ 5143500 h 5143500"/>
              <a:gd name="connsiteX4" fmla="*/ 386637 w 4249930"/>
              <a:gd name="connsiteY4" fmla="*/ 14941 h 5143500"/>
              <a:gd name="connsiteX0" fmla="*/ 190495 w 4053788"/>
              <a:gd name="connsiteY0" fmla="*/ 14941 h 5143500"/>
              <a:gd name="connsiteX1" fmla="*/ 4053788 w 4053788"/>
              <a:gd name="connsiteY1" fmla="*/ 0 h 5143500"/>
              <a:gd name="connsiteX2" fmla="*/ 4053788 w 4053788"/>
              <a:gd name="connsiteY2" fmla="*/ 5143500 h 5143500"/>
              <a:gd name="connsiteX3" fmla="*/ 638730 w 4053788"/>
              <a:gd name="connsiteY3" fmla="*/ 5143500 h 5143500"/>
              <a:gd name="connsiteX4" fmla="*/ 190495 w 4053788"/>
              <a:gd name="connsiteY4" fmla="*/ 14941 h 5143500"/>
              <a:gd name="connsiteX0" fmla="*/ 306077 w 4169370"/>
              <a:gd name="connsiteY0" fmla="*/ 14941 h 5143500"/>
              <a:gd name="connsiteX1" fmla="*/ 4169370 w 4169370"/>
              <a:gd name="connsiteY1" fmla="*/ 0 h 5143500"/>
              <a:gd name="connsiteX2" fmla="*/ 4169370 w 4169370"/>
              <a:gd name="connsiteY2" fmla="*/ 5143500 h 5143500"/>
              <a:gd name="connsiteX3" fmla="*/ 754312 w 4169370"/>
              <a:gd name="connsiteY3" fmla="*/ 5143500 h 5143500"/>
              <a:gd name="connsiteX4" fmla="*/ 306077 w 4169370"/>
              <a:gd name="connsiteY4" fmla="*/ 14941 h 5143500"/>
              <a:gd name="connsiteX0" fmla="*/ 319118 w 4182411"/>
              <a:gd name="connsiteY0" fmla="*/ 14941 h 5143500"/>
              <a:gd name="connsiteX1" fmla="*/ 4182411 w 4182411"/>
              <a:gd name="connsiteY1" fmla="*/ 0 h 5143500"/>
              <a:gd name="connsiteX2" fmla="*/ 4182411 w 4182411"/>
              <a:gd name="connsiteY2" fmla="*/ 5143500 h 5143500"/>
              <a:gd name="connsiteX3" fmla="*/ 722530 w 4182411"/>
              <a:gd name="connsiteY3" fmla="*/ 5143500 h 5143500"/>
              <a:gd name="connsiteX4" fmla="*/ 319118 w 4182411"/>
              <a:gd name="connsiteY4" fmla="*/ 1494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411" h="5143500">
                <a:moveTo>
                  <a:pt x="319118" y="14941"/>
                </a:moveTo>
                <a:lnTo>
                  <a:pt x="4182411" y="0"/>
                </a:lnTo>
                <a:lnTo>
                  <a:pt x="4182411" y="5143500"/>
                </a:lnTo>
                <a:lnTo>
                  <a:pt x="722530" y="5143500"/>
                </a:lnTo>
                <a:cubicBezTo>
                  <a:pt x="50177" y="3832412"/>
                  <a:pt x="-293469" y="2342029"/>
                  <a:pt x="319118" y="1494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15" name="Picture 14" descr="crv_lfcl_grhc_rgb_pos_coverpage-img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5" t="10798" r="9949" b="341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383704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2" y="2023582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365836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11" name="Picture 10" descr="crv_logo_rgb_pos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97" y="4387606"/>
            <a:ext cx="1505379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13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losing-Slide-Contact-Inf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2A6C91BB-95CE-49D4-9928-7AD7B81BFA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1" y="1994297"/>
            <a:ext cx="22336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76334" y="3894667"/>
            <a:ext cx="7004631" cy="908919"/>
          </a:xfrm>
          <a:prstGeom prst="rect">
            <a:avLst/>
          </a:prstGeom>
        </p:spPr>
        <p:txBody>
          <a:bodyPr vert="horz" wrap="square" lIns="0" tIns="0" bIns="0" anchor="b" anchorCtr="0">
            <a:noAutofit/>
          </a:bodyPr>
          <a:lstStyle>
            <a:lvl1pPr marL="0" indent="0" algn="ctr">
              <a:spcBef>
                <a:spcPts val="150"/>
              </a:spcBef>
              <a:buNone/>
              <a:defRPr sz="713" baseline="0">
                <a:solidFill>
                  <a:srgbClr val="D9D9D9"/>
                </a:solidFill>
              </a:defRPr>
            </a:lvl1pPr>
            <a:lvl2pPr marL="342900" indent="0">
              <a:buNone/>
              <a:defRPr sz="825">
                <a:solidFill>
                  <a:schemeClr val="bg1">
                    <a:lumMod val="85000"/>
                  </a:schemeClr>
                </a:solidFill>
              </a:defRPr>
            </a:lvl2pPr>
            <a:lvl3pPr marL="685800" indent="0">
              <a:buNone/>
              <a:defRPr sz="825">
                <a:solidFill>
                  <a:schemeClr val="bg1">
                    <a:lumMod val="85000"/>
                  </a:schemeClr>
                </a:solidFill>
              </a:defRPr>
            </a:lvl3pPr>
            <a:lvl4pPr marL="1028700" indent="0">
              <a:buNone/>
              <a:defRPr sz="825">
                <a:solidFill>
                  <a:schemeClr val="bg1">
                    <a:lumMod val="85000"/>
                  </a:schemeClr>
                </a:solidFill>
              </a:defRPr>
            </a:lvl4pPr>
            <a:lvl5pPr marL="1371600" indent="0">
              <a:buNone/>
              <a:defRPr sz="825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190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-Page-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rv_logo_rgb_pos.png">
            <a:extLst>
              <a:ext uri="{FF2B5EF4-FFF2-40B4-BE49-F238E27FC236}">
                <a16:creationId xmlns:a16="http://schemas.microsoft.com/office/drawing/2014/main" id="{E65CB72C-BCAE-4E89-9F4D-F3E25533D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4538662"/>
            <a:ext cx="15049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4966942" y="0"/>
            <a:ext cx="4177058" cy="5143500"/>
          </a:xfrm>
          <a:custGeom>
            <a:avLst/>
            <a:gdLst/>
            <a:ahLst/>
            <a:cxnLst/>
            <a:rect l="l" t="t" r="r" b="b"/>
            <a:pathLst>
              <a:path w="4177058" h="5143500">
                <a:moveTo>
                  <a:pt x="359624" y="0"/>
                </a:moveTo>
                <a:lnTo>
                  <a:pt x="4177058" y="0"/>
                </a:lnTo>
                <a:lnTo>
                  <a:pt x="4177058" y="5143500"/>
                </a:lnTo>
                <a:lnTo>
                  <a:pt x="744958" y="5143500"/>
                </a:lnTo>
                <a:lnTo>
                  <a:pt x="638627" y="4935892"/>
                </a:lnTo>
                <a:cubicBezTo>
                  <a:pt x="229356" y="4086516"/>
                  <a:pt x="0" y="3134130"/>
                  <a:pt x="0" y="2128176"/>
                </a:cubicBezTo>
                <a:cubicBezTo>
                  <a:pt x="0" y="1457540"/>
                  <a:pt x="101936" y="810712"/>
                  <a:pt x="291159" y="202342"/>
                </a:cubicBezTo>
                <a:close/>
              </a:path>
            </a:pathLst>
          </a:custGeom>
        </p:spPr>
        <p:txBody>
          <a:bodyPr vert="horz" lIns="457200" tIns="457200" rIns="457200" anchor="t"/>
          <a:lstStyle>
            <a:lvl1pPr marL="0" indent="0" algn="r">
              <a:buNone/>
              <a:defRPr sz="1200" b="0" i="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0162" y="383705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20164" y="2023583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675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342900" indent="0">
              <a:buNone/>
              <a:defRPr sz="600" b="0" i="0">
                <a:latin typeface="Arial"/>
                <a:cs typeface="Arial"/>
              </a:defRPr>
            </a:lvl2pPr>
            <a:lvl3pPr marL="685800" indent="0">
              <a:buNone/>
              <a:defRPr sz="600" b="0" i="0">
                <a:latin typeface="Arial"/>
                <a:cs typeface="Arial"/>
              </a:defRPr>
            </a:lvl3pPr>
            <a:lvl4pPr marL="1028700" indent="0">
              <a:buNone/>
              <a:defRPr sz="600" b="0" i="0">
                <a:latin typeface="Arial"/>
                <a:cs typeface="Arial"/>
              </a:defRPr>
            </a:lvl4pPr>
            <a:lvl5pPr marL="1371600" indent="0">
              <a:buNone/>
              <a:defRPr sz="6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9"/>
          <p:cNvSpPr>
            <a:spLocks noGrp="1"/>
          </p:cNvSpPr>
          <p:nvPr>
            <p:ph type="title"/>
          </p:nvPr>
        </p:nvSpPr>
        <p:spPr>
          <a:xfrm>
            <a:off x="420162" y="1365837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05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75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06" y="2865648"/>
            <a:ext cx="7772400" cy="146948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6506" y="1837005"/>
            <a:ext cx="7772400" cy="10776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83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1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35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1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0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87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71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03735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6" y="379810"/>
            <a:ext cx="7369175" cy="6274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6" y="1144191"/>
            <a:ext cx="7369175" cy="34278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0366D1-AC8D-428E-9A6D-C0CE436084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1" y="4795838"/>
            <a:ext cx="5172075" cy="17383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596FB6-9F79-4AEB-88D0-7919AC49D3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4863" y="4795838"/>
            <a:ext cx="457200" cy="1738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4B4B4B"/>
                </a:solidFill>
              </a:defRPr>
            </a:lvl1pPr>
          </a:lstStyle>
          <a:p>
            <a:pPr>
              <a:defRPr/>
            </a:pPr>
            <a:fld id="{87CB2AA1-601B-42B2-92D1-BF047340051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02330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>
            <a:extLst>
              <a:ext uri="{FF2B5EF4-FFF2-40B4-BE49-F238E27FC236}">
                <a16:creationId xmlns:a16="http://schemas.microsoft.com/office/drawing/2014/main" id="{A69E9B1D-3F65-4F0B-8509-3E4CD0B7A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1" y="3240881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pic>
        <p:nvPicPr>
          <p:cNvPr id="5" name="Picture 6" descr="tr_hrz_rgb_pos">
            <a:extLst>
              <a:ext uri="{FF2B5EF4-FFF2-40B4-BE49-F238E27FC236}">
                <a16:creationId xmlns:a16="http://schemas.microsoft.com/office/drawing/2014/main" id="{B0EA4990-6087-45F5-92C2-E57D38F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9"/>
          <a:stretch>
            <a:fillRect/>
          </a:stretch>
        </p:blipFill>
        <p:spPr bwMode="auto">
          <a:xfrm>
            <a:off x="6048375" y="4482704"/>
            <a:ext cx="2733675" cy="52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2586037"/>
            <a:ext cx="8382000" cy="6143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8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3326607"/>
            <a:ext cx="8382000" cy="959644"/>
          </a:xfrm>
          <a:prstGeom prst="rect">
            <a:avLst/>
          </a:prstGeo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350">
                <a:solidFill>
                  <a:srgbClr val="4B4B4B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574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2157986-A260-48A9-82CD-9454FEC32D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1" y="4795838"/>
            <a:ext cx="5172075" cy="17383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ACF9BA-FBEF-462B-AB73-1876B02D6A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4863" y="4795838"/>
            <a:ext cx="457200" cy="1738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4B4B4B"/>
                </a:solidFill>
              </a:defRPr>
            </a:lvl1pPr>
          </a:lstStyle>
          <a:p>
            <a:pPr>
              <a:defRPr/>
            </a:pPr>
            <a:fld id="{6AEFD9DF-6273-4375-8651-DA519A3F547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32098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970B29F-DB5E-4FE7-99A5-2D5A1FF9A9C6}"/>
              </a:ext>
            </a:extLst>
          </p:cNvPr>
          <p:cNvSpPr txBox="1">
            <a:spLocks/>
          </p:cNvSpPr>
          <p:nvPr userDrawn="1"/>
        </p:nvSpPr>
        <p:spPr>
          <a:xfrm>
            <a:off x="8464550" y="4782741"/>
            <a:ext cx="679450" cy="360759"/>
          </a:xfrm>
          <a:prstGeom prst="rect">
            <a:avLst/>
          </a:prstGeom>
          <a:ln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57389E00-4F4E-436D-A48A-82F97B14DC38}" type="slidenum">
              <a:rPr lang="en-US" altLang="ru-RU" sz="675" smtClean="0">
                <a:solidFill>
                  <a:srgbClr val="444444"/>
                </a:solidFill>
              </a:rPr>
              <a:pPr eaLnBrk="1" hangingPunct="1">
                <a:defRPr/>
              </a:pPr>
              <a:t>‹#›</a:t>
            </a:fld>
            <a:endParaRPr lang="en-US" altLang="ru-RU" sz="675">
              <a:solidFill>
                <a:srgbClr val="44444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FAB51-D8BA-4FDF-860F-850CFF728B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70375" y="207169"/>
            <a:ext cx="603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2400">
                <a:solidFill>
                  <a:srgbClr val="FF8001"/>
                </a:solidFill>
                <a:latin typeface="Arial Black" panose="020B0A04020102020204" pitchFamily="34" charset="0"/>
              </a:rPr>
              <a:t>—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A31E048-23A3-4C66-8238-4AAC4C264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676776"/>
            <a:ext cx="2570162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879" y="1044999"/>
            <a:ext cx="4148061" cy="337460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6600"/>
              </a:buClr>
              <a:buSzPct val="75000"/>
              <a:buFontTx/>
              <a:buNone/>
              <a:defRPr sz="1350" b="0" i="0">
                <a:solidFill>
                  <a:srgbClr val="434544"/>
                </a:solidFill>
                <a:latin typeface="Arial"/>
                <a:cs typeface="Arial"/>
              </a:defRPr>
            </a:lvl1pPr>
            <a:lvl2pPr marL="0" indent="0">
              <a:buClr>
                <a:srgbClr val="FF6600"/>
              </a:buClr>
              <a:buSzPct val="75000"/>
              <a:buFontTx/>
              <a:buNone/>
              <a:defRPr sz="1350" b="0" i="0">
                <a:solidFill>
                  <a:srgbClr val="434544"/>
                </a:solidFill>
                <a:latin typeface="Arial"/>
                <a:cs typeface="Arial"/>
              </a:defRPr>
            </a:lvl2pPr>
            <a:lvl3pPr marL="0" indent="0">
              <a:buClr>
                <a:srgbClr val="FF6600"/>
              </a:buClr>
              <a:buSzPct val="75000"/>
              <a:buFontTx/>
              <a:buNone/>
              <a:defRPr sz="1350" b="0" i="0">
                <a:solidFill>
                  <a:srgbClr val="434544"/>
                </a:solidFill>
                <a:latin typeface="Arial"/>
                <a:cs typeface="Arial"/>
              </a:defRPr>
            </a:lvl3pPr>
            <a:lvl4pPr marL="0" indent="0">
              <a:buClr>
                <a:srgbClr val="FF6600"/>
              </a:buClr>
              <a:buSzPct val="65000"/>
              <a:buFontTx/>
              <a:buNone/>
              <a:defRPr sz="1350" b="0" i="0">
                <a:solidFill>
                  <a:srgbClr val="434544"/>
                </a:solidFill>
                <a:latin typeface="Arial"/>
                <a:cs typeface="Arial"/>
              </a:defRPr>
            </a:lvl4pPr>
            <a:lvl5pPr marL="0" indent="0">
              <a:buClr>
                <a:srgbClr val="FF6600"/>
              </a:buClr>
              <a:buSzPct val="75000"/>
              <a:buFontTx/>
              <a:buNone/>
              <a:defRPr sz="1350" b="0" i="0">
                <a:solidFill>
                  <a:srgbClr val="43454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2311403" y="1044999"/>
            <a:ext cx="2000250" cy="3374602"/>
          </a:xfrm>
          <a:prstGeom prst="rect">
            <a:avLst/>
          </a:prstGeom>
        </p:spPr>
        <p:txBody>
          <a:bodyPr/>
          <a:lstStyle>
            <a:lvl1pPr marL="0" indent="0" algn="r">
              <a:buClr>
                <a:srgbClr val="FF6600"/>
              </a:buClr>
              <a:buSzPct val="75000"/>
              <a:buFontTx/>
              <a:buNone/>
              <a:defRPr sz="1350" b="0" i="0">
                <a:solidFill>
                  <a:srgbClr val="FF8001"/>
                </a:solidFill>
                <a:latin typeface="Arial"/>
                <a:cs typeface="Arial"/>
              </a:defRPr>
            </a:lvl1pPr>
            <a:lvl2pPr marL="0" indent="0" algn="r">
              <a:buClr>
                <a:srgbClr val="FF6600"/>
              </a:buClr>
              <a:buSzPct val="75000"/>
              <a:buFontTx/>
              <a:buNone/>
              <a:defRPr sz="1350" b="0" i="0">
                <a:solidFill>
                  <a:srgbClr val="FF8001"/>
                </a:solidFill>
                <a:latin typeface="Arial"/>
                <a:cs typeface="Arial"/>
              </a:defRPr>
            </a:lvl2pPr>
            <a:lvl3pPr marL="0" indent="0" algn="r">
              <a:buClr>
                <a:srgbClr val="FF6600"/>
              </a:buClr>
              <a:buSzPct val="75000"/>
              <a:buFontTx/>
              <a:buNone/>
              <a:defRPr sz="1350" b="0" i="0">
                <a:solidFill>
                  <a:srgbClr val="FF8001"/>
                </a:solidFill>
                <a:latin typeface="Arial"/>
                <a:cs typeface="Arial"/>
              </a:defRPr>
            </a:lvl3pPr>
            <a:lvl4pPr marL="0" indent="0" algn="r">
              <a:buClr>
                <a:srgbClr val="FF6600"/>
              </a:buClr>
              <a:buSzPct val="65000"/>
              <a:buFontTx/>
              <a:buNone/>
              <a:defRPr sz="1350" b="0" i="0">
                <a:solidFill>
                  <a:srgbClr val="FF8001"/>
                </a:solidFill>
                <a:latin typeface="Arial"/>
                <a:cs typeface="Arial"/>
              </a:defRPr>
            </a:lvl4pPr>
            <a:lvl5pPr marL="0" indent="0" algn="r">
              <a:buClr>
                <a:srgbClr val="FF6600"/>
              </a:buClr>
              <a:buSzPct val="75000"/>
              <a:buFontTx/>
              <a:buNone/>
              <a:defRPr sz="1350" b="0" i="0">
                <a:solidFill>
                  <a:srgbClr val="FF800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4485"/>
            <a:ext cx="8229600" cy="369391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cap="all">
                <a:solidFill>
                  <a:srgbClr val="434544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5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385981"/>
            <a:ext cx="8400235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Agenda, main take-away or heading goes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et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et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23078" y="1018280"/>
            <a:ext cx="764102" cy="23068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spcBef>
                <a:spcPts val="0"/>
              </a:spcBef>
              <a:spcAft>
                <a:spcPts val="1200"/>
              </a:spcAft>
              <a:buNone/>
              <a:defRPr sz="1500" b="0" i="0"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  <a:p>
            <a:pPr lvl="0"/>
            <a:r>
              <a:rPr lang="en-US" dirty="0"/>
              <a:t>05</a:t>
            </a:r>
          </a:p>
          <a:p>
            <a:pPr lvl="0"/>
            <a:r>
              <a:rPr lang="en-US" dirty="0"/>
              <a:t>06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1010582"/>
            <a:ext cx="4272530" cy="231450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Could also be titled ‘Contents’</a:t>
            </a:r>
          </a:p>
          <a:p>
            <a:pPr lvl="0"/>
            <a:r>
              <a:rPr lang="en-US" dirty="0"/>
              <a:t>Second item on agenda</a:t>
            </a:r>
          </a:p>
          <a:p>
            <a:pPr lvl="0"/>
            <a:r>
              <a:rPr lang="en-US" dirty="0"/>
              <a:t>Third item</a:t>
            </a:r>
          </a:p>
          <a:p>
            <a:pPr lvl="0"/>
            <a:r>
              <a:rPr lang="en-US" dirty="0"/>
              <a:t>Fourth item</a:t>
            </a:r>
          </a:p>
          <a:p>
            <a:pPr lvl="0"/>
            <a:r>
              <a:rPr lang="en-US" dirty="0"/>
              <a:t>Fifth</a:t>
            </a:r>
          </a:p>
          <a:p>
            <a:pPr lvl="0"/>
            <a:r>
              <a:rPr lang="en-US" dirty="0"/>
              <a:t>Sixth and final item</a:t>
            </a:r>
          </a:p>
        </p:txBody>
      </p:sp>
      <p:sp>
        <p:nvSpPr>
          <p:cNvPr id="29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8" name="Picture 7" descr="crv_logo_rgb_po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541" y="4387606"/>
            <a:ext cx="1505379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9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385981"/>
            <a:ext cx="8390828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0" y="1018279"/>
            <a:ext cx="7739640" cy="192885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Tx/>
              <a:buNone/>
              <a:tabLst/>
              <a:defRPr sz="1500" baseline="0"/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This section has a single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displayed in purple and </a:t>
            </a:r>
            <a:r>
              <a:rPr lang="en-US" dirty="0" err="1"/>
              <a:t>uderlined</a:t>
            </a:r>
            <a:r>
              <a:rPr lang="en-US" dirty="0"/>
              <a:t>.</a:t>
            </a: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4464000"/>
            <a:ext cx="1365524" cy="6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9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385981"/>
            <a:ext cx="8390828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0" y="1018279"/>
            <a:ext cx="7739640" cy="1779670"/>
          </a:xfrm>
          <a:prstGeom prst="rect">
            <a:avLst/>
          </a:prstGeom>
        </p:spPr>
        <p:txBody>
          <a:bodyPr vert="horz" lIns="0" tIns="0" rIns="0" bIns="0" numCol="2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r>
              <a:rPr lang="en-US" dirty="0"/>
              <a:t>This section has a double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</a:t>
            </a:r>
            <a:r>
              <a:rPr lang="en-US" u="sng" dirty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/>
          </a:p>
          <a:p>
            <a:r>
              <a:rPr lang="en-US" dirty="0"/>
              <a:t>This section has a double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</a:t>
            </a:r>
            <a:r>
              <a:rPr lang="en-US" u="sng" dirty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/>
          </a:p>
        </p:txBody>
      </p: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00" y="4363200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6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rv_lfcl_grhc_rgb_pos_quote-img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66" t="11493" r="16175"/>
          <a:stretch/>
        </p:blipFill>
        <p:spPr>
          <a:xfrm>
            <a:off x="-17468" y="0"/>
            <a:ext cx="9161468" cy="5177584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2" y="1062039"/>
            <a:ext cx="3836715" cy="18216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/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dirty="0"/>
              <a:t>Important sentence to be made goes here. Or insert Main Section Opener.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26239" y="3053874"/>
            <a:ext cx="3830638" cy="3372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Name (If this quote doesn’t have a source, delete this box.)</a:t>
            </a:r>
          </a:p>
          <a:p>
            <a:pPr lvl="0"/>
            <a:r>
              <a:rPr lang="en-US" dirty="0"/>
              <a:t>Title </a:t>
            </a:r>
            <a:r>
              <a:rPr lang="en-US" dirty="0" err="1"/>
              <a:t>e.g</a:t>
            </a:r>
            <a:r>
              <a:rPr lang="en-US" dirty="0"/>
              <a:t>, General Manager, CYZ Company. 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396875"/>
            <a:ext cx="3836715" cy="48465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4464000"/>
            <a:ext cx="1365524" cy="6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7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Statement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2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2" y="1062039"/>
            <a:ext cx="3836715" cy="18216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dirty="0"/>
              <a:t>Important sentence to be made goes here. Or insert Main Section Opener.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26239" y="3053874"/>
            <a:ext cx="3830638" cy="3372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Name (If this quote doesn’t have a source, delete this box.)</a:t>
            </a:r>
          </a:p>
          <a:p>
            <a:pPr lvl="0"/>
            <a:r>
              <a:rPr lang="en-US" dirty="0"/>
              <a:t>Title </a:t>
            </a:r>
            <a:r>
              <a:rPr lang="en-US" dirty="0" err="1"/>
              <a:t>e.g</a:t>
            </a:r>
            <a:r>
              <a:rPr lang="en-US" dirty="0"/>
              <a:t>, General Manager, CYZ Company. 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396875"/>
            <a:ext cx="3836715" cy="48465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99" y="4387606"/>
            <a:ext cx="1505379" cy="6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2" y="985068"/>
            <a:ext cx="8120748" cy="2949575"/>
          </a:xfrm>
          <a:prstGeom prst="rect">
            <a:avLst/>
          </a:prstGeom>
        </p:spPr>
        <p:txBody>
          <a:bodyPr vert="horz" lIns="0" tIns="0" rIns="0" bIns="0"/>
          <a:lstStyle>
            <a:lvl1pPr marL="234000" indent="-234000">
              <a:buClr>
                <a:srgbClr val="666666"/>
              </a:buClr>
              <a:buSzPct val="60000"/>
              <a:buFont typeface="Courier New"/>
              <a:buChar char="o"/>
              <a:defRPr sz="1500" b="0" i="0">
                <a:latin typeface="Arial"/>
                <a:cs typeface="Arial"/>
              </a:defRPr>
            </a:lvl1pPr>
            <a:lvl2pPr marL="633600" indent="-212400">
              <a:buSzPct val="40000"/>
              <a:buFont typeface="Wingdings" charset="2"/>
              <a:buChar char=""/>
              <a:defRPr sz="1500" b="0" i="0" baseline="0">
                <a:latin typeface="Arial"/>
                <a:cs typeface="Arial"/>
              </a:defRPr>
            </a:lvl2pPr>
            <a:lvl3pPr marL="1000800" indent="-158400">
              <a:defRPr sz="1500" b="0" i="0" baseline="0">
                <a:latin typeface="Arial"/>
                <a:cs typeface="Arial"/>
              </a:defRPr>
            </a:lvl3pPr>
            <a:lvl4pPr marL="1458000" indent="-194400"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Bullet item 1 </a:t>
            </a:r>
          </a:p>
          <a:p>
            <a:pPr lvl="1"/>
            <a:r>
              <a:rPr lang="en-US" dirty="0"/>
              <a:t>Sub-bullet item 1 second item in the list goes here</a:t>
            </a:r>
          </a:p>
          <a:p>
            <a:pPr lvl="2"/>
            <a:r>
              <a:rPr lang="en-US" dirty="0"/>
              <a:t> Sub-bullet of above</a:t>
            </a:r>
          </a:p>
          <a:p>
            <a:pPr lvl="3"/>
            <a:r>
              <a:rPr lang="en-US" dirty="0"/>
              <a:t>4th level bullet</a:t>
            </a:r>
          </a:p>
          <a:p>
            <a:pPr lvl="0"/>
            <a:r>
              <a:rPr lang="en-US" dirty="0"/>
              <a:t>Third item 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</a:p>
          <a:p>
            <a:pPr lvl="0"/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endParaRPr lang="en-US" dirty="0"/>
          </a:p>
        </p:txBody>
      </p: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385981"/>
            <a:ext cx="8102477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4464000"/>
            <a:ext cx="1365524" cy="6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8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6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9" r:id="rId2"/>
    <p:sldLayoutId id="2147483675" r:id="rId3"/>
    <p:sldLayoutId id="2147483684" r:id="rId4"/>
    <p:sldLayoutId id="2147483673" r:id="rId5"/>
    <p:sldLayoutId id="2147483676" r:id="rId6"/>
    <p:sldLayoutId id="2147483663" r:id="rId7"/>
    <p:sldLayoutId id="2147483682" r:id="rId8"/>
    <p:sldLayoutId id="2147483650" r:id="rId9"/>
    <p:sldLayoutId id="2147483662" r:id="rId10"/>
    <p:sldLayoutId id="2147483683" r:id="rId11"/>
    <p:sldLayoutId id="2147483660" r:id="rId12"/>
    <p:sldLayoutId id="2147483678" r:id="rId13"/>
    <p:sldLayoutId id="2147483677" r:id="rId14"/>
    <p:sldLayoutId id="2147483689" r:id="rId15"/>
    <p:sldLayoutId id="2147483712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4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shutterstock_170232554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" b="26"/>
          <a:stretch/>
        </p:blipFill>
        <p:spPr/>
      </p:pic>
      <p:pic>
        <p:nvPicPr>
          <p:cNvPr id="38" name="Picture 37" descr="crv_lfcl_grhc_rgb_pos_coverpage-img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5" t="10798" r="9949" b="341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186138" y="57891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20162" y="383705"/>
            <a:ext cx="4155766" cy="8493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cap="all" dirty="0">
                <a:solidFill>
                  <a:schemeClr val="tx1">
                    <a:lumMod val="85000"/>
                    <a:lumOff val="15000"/>
                  </a:schemeClr>
                </a:solidFill>
                <a:ea typeface="Source Sans Pro Light" pitchFamily="34" charset="0"/>
                <a:cs typeface="Arial" charset="0"/>
              </a:rPr>
              <a:t>Инструменты </a:t>
            </a:r>
            <a:r>
              <a:rPr lang="en-US" sz="2000" cap="all" dirty="0">
                <a:solidFill>
                  <a:schemeClr val="tx1">
                    <a:lumMod val="85000"/>
                    <a:lumOff val="15000"/>
                  </a:schemeClr>
                </a:solidFill>
                <a:ea typeface="Source Sans Pro Light" pitchFamily="34" charset="0"/>
                <a:cs typeface="Arial" charset="0"/>
              </a:rPr>
              <a:t>Clarivate Analytics </a:t>
            </a:r>
            <a:r>
              <a:rPr lang="ru-RU" sz="2000" cap="all" dirty="0">
                <a:solidFill>
                  <a:schemeClr val="tx1">
                    <a:lumMod val="85000"/>
                    <a:lumOff val="15000"/>
                  </a:schemeClr>
                </a:solidFill>
                <a:ea typeface="Source Sans Pro Light" pitchFamily="34" charset="0"/>
                <a:cs typeface="Arial" charset="0"/>
              </a:rPr>
              <a:t>для публикации в международных журналах 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ea typeface="Source Sans Pro Light" pitchFamily="34" charset="0"/>
              <a:cs typeface="Arial" charset="0"/>
            </a:endParaRPr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420162" y="2610995"/>
            <a:ext cx="4154487" cy="877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Варвара Соседова</a:t>
            </a:r>
            <a:br>
              <a:rPr lang="ru-RU" sz="1200" dirty="0"/>
            </a:br>
            <a:r>
              <a:rPr lang="ru-RU" sz="1200" dirty="0"/>
              <a:t>специалист по обучению клиентов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65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580EF0-2349-448F-BFA8-2CD134FC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8" y="670244"/>
            <a:ext cx="8285589" cy="3859666"/>
          </a:xfrm>
          <a:prstGeom prst="rect">
            <a:avLst/>
          </a:prstGeom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latin typeface="Arial" charset="0"/>
                <a:cs typeface="Arial" charset="0"/>
              </a:rPr>
              <a:t>Сортировка результатов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25488" y="960448"/>
            <a:ext cx="5493124" cy="438046"/>
          </a:xfrm>
          <a:prstGeom prst="roundRect">
            <a:avLst>
              <a:gd name="adj" fmla="val 21658"/>
            </a:avLst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886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E05659-01D5-412F-B467-212A39456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8" y="670244"/>
            <a:ext cx="8285589" cy="3859666"/>
          </a:xfrm>
          <a:prstGeom prst="rect">
            <a:avLst/>
          </a:prstGeom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latin typeface="Arial" charset="0"/>
                <a:cs typeface="Arial" charset="0"/>
              </a:rPr>
              <a:t>Показатели цитирования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228730" y="2273051"/>
            <a:ext cx="1232645" cy="604620"/>
          </a:xfrm>
          <a:prstGeom prst="roundRect">
            <a:avLst>
              <a:gd name="adj" fmla="val 21658"/>
            </a:avLst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28730" y="3276418"/>
            <a:ext cx="1232645" cy="604620"/>
          </a:xfrm>
          <a:prstGeom prst="roundRect">
            <a:avLst>
              <a:gd name="adj" fmla="val 21658"/>
            </a:avLst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9201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851B50-6AF7-4978-B7F3-97027A8BB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90" y="685800"/>
            <a:ext cx="8151019" cy="3796979"/>
          </a:xfrm>
          <a:prstGeom prst="rect">
            <a:avLst/>
          </a:prstGeom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latin typeface="Arial" charset="0"/>
                <a:cs typeface="Arial" charset="0"/>
              </a:rPr>
              <a:t>Панель Уточнение результатов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2717" y="2227730"/>
            <a:ext cx="1500709" cy="279797"/>
          </a:xfrm>
          <a:prstGeom prst="roundRect">
            <a:avLst>
              <a:gd name="adj" fmla="val 8654"/>
            </a:avLst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419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latin typeface="Arial" charset="0"/>
                <a:cs typeface="Arial" charset="0"/>
              </a:rPr>
              <a:t>Панель Уточнение результатов для анализа результатов поиска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011864" y="1041797"/>
            <a:ext cx="2814637" cy="3833007"/>
            <a:chOff x="6208260" y="1365414"/>
            <a:chExt cx="2961945" cy="5468559"/>
          </a:xfrm>
        </p:grpSpPr>
        <p:sp>
          <p:nvSpPr>
            <p:cNvPr id="33800" name="TextBox 13"/>
            <p:cNvSpPr txBox="1">
              <a:spLocks noChangeArrowheads="1"/>
            </p:cNvSpPr>
            <p:nvPr/>
          </p:nvSpPr>
          <p:spPr bwMode="auto">
            <a:xfrm>
              <a:off x="6217878" y="1365414"/>
              <a:ext cx="2952327" cy="790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500">
                  <a:solidFill>
                    <a:srgbClr val="6817FF"/>
                  </a:solidFill>
                </a:rPr>
                <a:t>В каких журналах публиковаться?</a:t>
              </a:r>
            </a:p>
          </p:txBody>
        </p:sp>
        <p:sp>
          <p:nvSpPr>
            <p:cNvPr id="33801" name="TextBox 19"/>
            <p:cNvSpPr txBox="1">
              <a:spLocks noChangeArrowheads="1"/>
            </p:cNvSpPr>
            <p:nvPr/>
          </p:nvSpPr>
          <p:spPr bwMode="auto">
            <a:xfrm>
              <a:off x="6208260" y="2364755"/>
              <a:ext cx="2952327" cy="790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500">
                  <a:solidFill>
                    <a:srgbClr val="6817FF"/>
                  </a:solidFill>
                </a:rPr>
                <a:t>На каких конференциях выступать?</a:t>
              </a:r>
            </a:p>
          </p:txBody>
        </p:sp>
        <p:sp>
          <p:nvSpPr>
            <p:cNvPr id="33802" name="TextBox 24"/>
            <p:cNvSpPr txBox="1">
              <a:spLocks noChangeArrowheads="1"/>
            </p:cNvSpPr>
            <p:nvPr/>
          </p:nvSpPr>
          <p:spPr bwMode="auto">
            <a:xfrm>
              <a:off x="6235704" y="3957845"/>
              <a:ext cx="2808311" cy="790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500">
                  <a:solidFill>
                    <a:srgbClr val="6817FF"/>
                  </a:solidFill>
                </a:rPr>
                <a:t>Где искать источники финансирования?</a:t>
              </a:r>
            </a:p>
          </p:txBody>
        </p:sp>
        <p:sp>
          <p:nvSpPr>
            <p:cNvPr id="33803" name="TextBox 25"/>
            <p:cNvSpPr txBox="1">
              <a:spLocks noChangeArrowheads="1"/>
            </p:cNvSpPr>
            <p:nvPr/>
          </p:nvSpPr>
          <p:spPr bwMode="auto">
            <a:xfrm>
              <a:off x="6235704" y="6043583"/>
              <a:ext cx="2808311" cy="790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500">
                  <a:solidFill>
                    <a:srgbClr val="6817FF"/>
                  </a:solidFill>
                </a:rPr>
                <a:t>Журналы открытого доступа</a:t>
              </a:r>
            </a:p>
          </p:txBody>
        </p:sp>
      </p:grp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5288" y="994172"/>
            <a:ext cx="1966249" cy="2366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8" name="TextBox 17"/>
          <p:cNvSpPr txBox="1">
            <a:spLocks noChangeArrowheads="1"/>
          </p:cNvSpPr>
          <p:nvPr/>
        </p:nvSpPr>
        <p:spPr bwMode="auto">
          <a:xfrm>
            <a:off x="420688" y="3493502"/>
            <a:ext cx="2325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6817FF"/>
                </a:solidFill>
              </a:rPr>
              <a:t>С кем сотрудничать?</a:t>
            </a: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3"/>
          <a:srcRect l="2623" t="24762" r="78143" b="5896"/>
          <a:stretch>
            <a:fillRect/>
          </a:stretch>
        </p:blipFill>
        <p:spPr bwMode="auto">
          <a:xfrm>
            <a:off x="3525762" y="850790"/>
            <a:ext cx="2325688" cy="4024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13456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6FBF0D-6C51-4671-BCD0-3BF1A497C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68" y="603476"/>
            <a:ext cx="6746239" cy="4208719"/>
          </a:xfrm>
          <a:prstGeom prst="rect">
            <a:avLst/>
          </a:prstGeom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latin typeface="Arial" charset="0"/>
                <a:cs typeface="Arial" charset="0"/>
              </a:rPr>
              <a:t>Панель Уточнение результатов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86238" y="700099"/>
            <a:ext cx="883261" cy="300038"/>
          </a:xfrm>
          <a:prstGeom prst="roundRect">
            <a:avLst>
              <a:gd name="adj" fmla="val 21658"/>
            </a:avLst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30730" y="732828"/>
            <a:ext cx="543773" cy="234581"/>
          </a:xfrm>
          <a:prstGeom prst="roundRect">
            <a:avLst>
              <a:gd name="adj" fmla="val 18949"/>
            </a:avLst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8252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latin typeface="Arial" charset="0"/>
                <a:cs typeface="Arial" charset="0"/>
              </a:rPr>
              <a:t>Информация о журнале под каждой статьей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6A94FC-C78C-4891-87C2-226DDFF67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79" y="796527"/>
            <a:ext cx="6472417" cy="3662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73A0D3-EB78-4AE7-B2AE-0C9E19A79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861" y="2040019"/>
            <a:ext cx="3543335" cy="2920779"/>
          </a:xfrm>
          <a:prstGeom prst="rect">
            <a:avLst/>
          </a:prstGeom>
        </p:spPr>
      </p:pic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D24E498E-BDC6-4098-A16D-09CFA5D7A36E}"/>
              </a:ext>
            </a:extLst>
          </p:cNvPr>
          <p:cNvSpPr/>
          <p:nvPr/>
        </p:nvSpPr>
        <p:spPr>
          <a:xfrm>
            <a:off x="1781981" y="2283333"/>
            <a:ext cx="2382879" cy="168320"/>
          </a:xfrm>
          <a:prstGeom prst="roundRect">
            <a:avLst>
              <a:gd name="adj" fmla="val 18949"/>
            </a:avLst>
          </a:prstGeom>
          <a:noFill/>
          <a:ln w="28575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A218C3-256C-4D32-A26A-6A0793D35C68}"/>
              </a:ext>
            </a:extLst>
          </p:cNvPr>
          <p:cNvSpPr/>
          <p:nvPr/>
        </p:nvSpPr>
        <p:spPr>
          <a:xfrm>
            <a:off x="4164860" y="2451653"/>
            <a:ext cx="1218301" cy="571766"/>
          </a:xfrm>
          <a:prstGeom prst="roundRect">
            <a:avLst>
              <a:gd name="adj" fmla="val 18949"/>
            </a:avLst>
          </a:prstGeom>
          <a:noFill/>
          <a:ln w="28575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54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E24540-4553-4B10-B726-05FD58CFE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8" y="670244"/>
            <a:ext cx="8285589" cy="3859666"/>
          </a:xfrm>
          <a:prstGeom prst="rect">
            <a:avLst/>
          </a:prstGeom>
        </p:spPr>
      </p:pic>
      <p:sp>
        <p:nvSpPr>
          <p:cNvPr id="46083" name="Title 1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latin typeface="Arial" charset="0"/>
                <a:cs typeface="Arial" charset="0"/>
              </a:rPr>
              <a:t>Оповещения о цитированиях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8383" y="1780783"/>
            <a:ext cx="1122842" cy="300038"/>
          </a:xfrm>
          <a:prstGeom prst="roundRect">
            <a:avLst>
              <a:gd name="adj" fmla="val 8654"/>
            </a:avLst>
          </a:prstGeom>
          <a:noFill/>
          <a:ln w="38100">
            <a:solidFill>
              <a:srgbClr val="681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6286" y="1210656"/>
            <a:ext cx="3537927" cy="3479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722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B9036A-2E82-4B10-8B01-E9158E1A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4" y="874643"/>
            <a:ext cx="8081532" cy="3679119"/>
          </a:xfrm>
          <a:prstGeom prst="rect">
            <a:avLst/>
          </a:prstGeom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latin typeface="Arial" charset="0"/>
                <a:cs typeface="Arial" charset="0"/>
              </a:rPr>
              <a:t>Сохранение Истории поиска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964840" y="796527"/>
            <a:ext cx="886534" cy="398092"/>
          </a:xfrm>
          <a:prstGeom prst="roundRect">
            <a:avLst>
              <a:gd name="adj" fmla="val 23858"/>
            </a:avLst>
          </a:prstGeom>
          <a:noFill/>
          <a:ln w="38100">
            <a:solidFill>
              <a:srgbClr val="1AC6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9C4A330-4AC9-4C30-B8A1-A0FE1566CD7C}"/>
              </a:ext>
            </a:extLst>
          </p:cNvPr>
          <p:cNvSpPr/>
          <p:nvPr/>
        </p:nvSpPr>
        <p:spPr>
          <a:xfrm>
            <a:off x="1995066" y="2313332"/>
            <a:ext cx="1898508" cy="258418"/>
          </a:xfrm>
          <a:prstGeom prst="roundRect">
            <a:avLst>
              <a:gd name="adj" fmla="val 23858"/>
            </a:avLst>
          </a:prstGeom>
          <a:noFill/>
          <a:ln w="38100">
            <a:solidFill>
              <a:srgbClr val="1AC6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1790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BE741A-04EF-4604-9431-490DC28AB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01" y="685800"/>
            <a:ext cx="6714108" cy="4165982"/>
          </a:xfrm>
          <a:prstGeom prst="rect">
            <a:avLst/>
          </a:prstGeom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latin typeface="Arial" charset="0"/>
                <a:cs typeface="Arial" charset="0"/>
              </a:rPr>
              <a:t>Список отмеченных публикаций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48549" y="3244273"/>
            <a:ext cx="410494" cy="351694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681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6817FF"/>
                </a:solidFill>
              </a:ln>
              <a:solidFill>
                <a:srgbClr val="6817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24773" y="1534002"/>
            <a:ext cx="1885018" cy="215285"/>
          </a:xfrm>
          <a:prstGeom prst="roundRect">
            <a:avLst>
              <a:gd name="adj" fmla="val 21831"/>
            </a:avLst>
          </a:prstGeom>
          <a:noFill/>
          <a:ln w="38100">
            <a:solidFill>
              <a:srgbClr val="681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6817FF"/>
                </a:solidFill>
              </a:ln>
              <a:solidFill>
                <a:srgbClr val="6817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64213" y="626807"/>
            <a:ext cx="1756594" cy="359032"/>
          </a:xfrm>
          <a:prstGeom prst="roundRect">
            <a:avLst>
              <a:gd name="adj" fmla="val 14651"/>
            </a:avLst>
          </a:prstGeom>
          <a:noFill/>
          <a:ln w="38100">
            <a:solidFill>
              <a:srgbClr val="1AC6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6817FF"/>
                </a:solidFill>
              </a:ln>
              <a:solidFill>
                <a:srgbClr val="6817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98429" y="4048027"/>
            <a:ext cx="410494" cy="351695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681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6817FF"/>
                </a:solidFill>
              </a:ln>
              <a:solidFill>
                <a:srgbClr val="681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2074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latin typeface="Arial" charset="0"/>
                <a:cs typeface="Arial" charset="0"/>
              </a:rPr>
              <a:t>Список отмеченных публикаций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4" y="954882"/>
            <a:ext cx="2714625" cy="378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1634181"/>
            <a:ext cx="8193386" cy="2581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074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555450-CFF7-4BC6-A2DF-FD6B45472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26" y="1062038"/>
            <a:ext cx="4086665" cy="2975390"/>
          </a:xfrm>
        </p:spPr>
        <p:txBody>
          <a:bodyPr/>
          <a:lstStyle/>
          <a:p>
            <a:pPr marL="285750" lvl="0" indent="-285750">
              <a:lnSpc>
                <a:spcPct val="150000"/>
              </a:lnSpc>
              <a:buClr>
                <a:srgbClr val="6817FF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Особенности поиска информации в </a:t>
            </a:r>
            <a:r>
              <a:rPr lang="ru-RU" sz="1600" dirty="0" err="1"/>
              <a:t>Web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Science</a:t>
            </a:r>
            <a:endParaRPr lang="ru-RU" sz="1600" dirty="0"/>
          </a:p>
          <a:p>
            <a:pPr marL="285750" lvl="0" indent="-285750">
              <a:lnSpc>
                <a:spcPct val="150000"/>
              </a:lnSpc>
              <a:buClr>
                <a:srgbClr val="6817FF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Подбор </a:t>
            </a:r>
            <a:r>
              <a:rPr lang="ru-RU" sz="1600" dirty="0" err="1"/>
              <a:t>пристатейной</a:t>
            </a:r>
            <a:r>
              <a:rPr lang="ru-RU" sz="1600" dirty="0"/>
              <a:t> библиографии</a:t>
            </a:r>
          </a:p>
          <a:p>
            <a:pPr marL="285750" lvl="0" indent="-285750">
              <a:lnSpc>
                <a:spcPct val="150000"/>
              </a:lnSpc>
              <a:buClr>
                <a:srgbClr val="6817FF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Поиск полных текстов</a:t>
            </a:r>
          </a:p>
          <a:p>
            <a:pPr marL="285750" lvl="0" indent="-285750">
              <a:lnSpc>
                <a:spcPct val="150000"/>
              </a:lnSpc>
              <a:buClr>
                <a:srgbClr val="6817FF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3 способа найти журнал для публикации</a:t>
            </a:r>
          </a:p>
          <a:p>
            <a:pPr marL="285750" lvl="0" indent="-285750">
              <a:lnSpc>
                <a:spcPct val="150000"/>
              </a:lnSpc>
              <a:buClr>
                <a:srgbClr val="6817FF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Ожидания рецензентов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1CD90B-0214-459D-9499-FD0301804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62" y="396875"/>
            <a:ext cx="3836715" cy="373592"/>
          </a:xfrm>
        </p:spPr>
        <p:txBody>
          <a:bodyPr/>
          <a:lstStyle/>
          <a:p>
            <a:r>
              <a:rPr lang="ru-RU" dirty="0"/>
              <a:t>Содержание семинара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942F65-D1E6-4C22-BF4E-C15FAC18E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0" y="828590"/>
            <a:ext cx="7874979" cy="3486319"/>
          </a:xfrm>
          <a:prstGeom prst="rect">
            <a:avLst/>
          </a:prstGeom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latin typeface="Arial" charset="0"/>
                <a:cs typeface="Arial" charset="0"/>
              </a:rPr>
              <a:t>Сохранение и экспорт результатов поиска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182800" y="1556606"/>
            <a:ext cx="1899409" cy="1676924"/>
          </a:xfrm>
          <a:prstGeom prst="roundRect">
            <a:avLst>
              <a:gd name="adj" fmla="val 6636"/>
            </a:avLst>
          </a:prstGeom>
          <a:noFill/>
          <a:ln w="38100">
            <a:solidFill>
              <a:srgbClr val="681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6555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716E45-0B30-4ED9-A541-1C9BDFCE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12" y="740368"/>
            <a:ext cx="7651376" cy="3662764"/>
          </a:xfrm>
          <a:prstGeom prst="rect">
            <a:avLst/>
          </a:prstGeom>
        </p:spPr>
      </p:pic>
      <p:sp>
        <p:nvSpPr>
          <p:cNvPr id="44035" name="Title 1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latin typeface="Arial" charset="0"/>
                <a:cs typeface="Arial" charset="0"/>
              </a:rPr>
              <a:t>Полная запись статьи в </a:t>
            </a:r>
            <a:r>
              <a:rPr lang="en-US">
                <a:latin typeface="Arial" charset="0"/>
                <a:cs typeface="Arial" charset="0"/>
              </a:rPr>
              <a:t>Web of Science Core Collection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746622" y="3649728"/>
            <a:ext cx="1079565" cy="753403"/>
          </a:xfrm>
          <a:prstGeom prst="roundRect">
            <a:avLst>
              <a:gd name="adj" fmla="val 23858"/>
            </a:avLst>
          </a:prstGeom>
          <a:noFill/>
          <a:ln w="38100">
            <a:solidFill>
              <a:srgbClr val="681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2913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A62EB7-D1E1-4FEE-AEE6-749BE866C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0" y="1098754"/>
            <a:ext cx="8779279" cy="3073681"/>
          </a:xfrm>
          <a:prstGeom prst="rect">
            <a:avLst/>
          </a:prstGeom>
        </p:spPr>
      </p:pic>
      <p:sp>
        <p:nvSpPr>
          <p:cNvPr id="44035" name="Title 1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Arial" charset="0"/>
                <a:cs typeface="Arial" charset="0"/>
              </a:rPr>
              <a:t>Список </a:t>
            </a:r>
            <a:r>
              <a:rPr lang="ru-RU" dirty="0" err="1">
                <a:latin typeface="Arial" charset="0"/>
                <a:cs typeface="Arial" charset="0"/>
              </a:rPr>
              <a:t>пристатейных</a:t>
            </a:r>
            <a:r>
              <a:rPr lang="ru-RU" dirty="0">
                <a:latin typeface="Arial" charset="0"/>
                <a:cs typeface="Arial" charset="0"/>
              </a:rPr>
              <a:t> ссылок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7477" y="2579002"/>
            <a:ext cx="2354826" cy="736500"/>
          </a:xfrm>
          <a:prstGeom prst="roundRect">
            <a:avLst>
              <a:gd name="adj" fmla="val 23858"/>
            </a:avLst>
          </a:prstGeom>
          <a:noFill/>
          <a:ln w="38100">
            <a:solidFill>
              <a:srgbClr val="681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A1CB1DE8-3BCF-46DC-AE23-EF42C1964905}"/>
              </a:ext>
            </a:extLst>
          </p:cNvPr>
          <p:cNvSpPr/>
          <p:nvPr/>
        </p:nvSpPr>
        <p:spPr>
          <a:xfrm>
            <a:off x="587477" y="1074597"/>
            <a:ext cx="4972665" cy="753403"/>
          </a:xfrm>
          <a:prstGeom prst="roundRect">
            <a:avLst>
              <a:gd name="adj" fmla="val 23858"/>
            </a:avLst>
          </a:prstGeom>
          <a:noFill/>
          <a:ln w="38100">
            <a:solidFill>
              <a:srgbClr val="681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89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7FD280-8E87-4734-9E01-E43208C87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31" y="792065"/>
            <a:ext cx="6372759" cy="3965673"/>
          </a:xfrm>
          <a:prstGeom prst="rect">
            <a:avLst/>
          </a:prstGeom>
        </p:spPr>
      </p:pic>
      <p:sp>
        <p:nvSpPr>
          <p:cNvPr id="44035" name="Title 1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Arial" charset="0"/>
                <a:cs typeface="Arial" charset="0"/>
              </a:rPr>
              <a:t>Ключевые слова могут помочь вам в проведении нового поиска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40473" y="4026429"/>
            <a:ext cx="6311598" cy="837574"/>
          </a:xfrm>
          <a:prstGeom prst="roundRect">
            <a:avLst>
              <a:gd name="adj" fmla="val 23858"/>
            </a:avLst>
          </a:prstGeom>
          <a:noFill/>
          <a:ln w="38100">
            <a:solidFill>
              <a:srgbClr val="681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56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2FE7-5BEC-4DB1-BF7E-81457AE8D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cs typeface="Arial" charset="0"/>
              </a:rPr>
              <a:t>Во время поиска информации можно понять ожидания журнала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B1B56-FC56-4CC0-A36E-0D89B8190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6F84B2B-336F-4DEC-9C7D-DAFE487612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637662"/>
              </p:ext>
            </p:extLst>
          </p:nvPr>
        </p:nvGraphicFramePr>
        <p:xfrm>
          <a:off x="966019" y="936523"/>
          <a:ext cx="7241458" cy="3465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45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0EB705-6197-4BE9-8E39-3E3BD2B1D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81FEFC-3F12-482A-80C8-10654B587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E9B67-BE2A-4D54-B2A7-E66862ABE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01A080-5FA4-4F80-AD25-BF1F1FE35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CD64E7-199C-422A-BEA5-B0802EBC6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DC1B5D-35BB-45E4-99AB-C6F022713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D47166-29ED-4BA2-A9AB-973403738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5C58FF-50DB-41E6-8398-1252BF66C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93D146-A581-4BA3-9B1E-183E077D2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6EED9E-0152-47CC-8240-063CF7862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9E3639-D6E1-4774-860D-02AF548ED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Текст 1">
            <a:extLst>
              <a:ext uri="{FF2B5EF4-FFF2-40B4-BE49-F238E27FC236}">
                <a16:creationId xmlns:a16="http://schemas.microsoft.com/office/drawing/2014/main" id="{3BF1AF60-BA74-410E-8AFE-85B4649ABDC4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066181" y="2299215"/>
            <a:ext cx="2936081" cy="1052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ru-RU" altLang="ru-RU" sz="16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Поиск полных текстов</a:t>
            </a:r>
            <a:endParaRPr lang="en-US" altLang="ru-RU" sz="1600" b="1" cap="all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2195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31E02D-7D54-44A1-A44B-9EC91B19E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39" y="690520"/>
            <a:ext cx="2122960" cy="2646808"/>
          </a:xfrm>
          <a:prstGeom prst="rect">
            <a:avLst/>
          </a:prstGeom>
        </p:spPr>
      </p:pic>
      <p:sp>
        <p:nvSpPr>
          <p:cNvPr id="44035" name="Title 1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Arial" charset="0"/>
                <a:cs typeface="Arial" charset="0"/>
              </a:rPr>
              <a:t>Как найти полный текст статьи?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1637" y="2571750"/>
            <a:ext cx="1561597" cy="236178"/>
          </a:xfrm>
          <a:prstGeom prst="roundRect">
            <a:avLst>
              <a:gd name="adj" fmla="val 23858"/>
            </a:avLst>
          </a:prstGeom>
          <a:noFill/>
          <a:ln w="38100">
            <a:solidFill>
              <a:srgbClr val="681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B44D46-A5EC-4165-84BC-8C60A47C7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39" y="3086234"/>
            <a:ext cx="3762268" cy="1031589"/>
          </a:xfrm>
          <a:prstGeom prst="rect">
            <a:avLst/>
          </a:prstGeom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C3D9AAC8-DD36-41D1-8D12-DCA812FD4CFA}"/>
              </a:ext>
            </a:extLst>
          </p:cNvPr>
          <p:cNvSpPr/>
          <p:nvPr/>
        </p:nvSpPr>
        <p:spPr>
          <a:xfrm>
            <a:off x="1227985" y="3731315"/>
            <a:ext cx="1561597" cy="178076"/>
          </a:xfrm>
          <a:prstGeom prst="roundRect">
            <a:avLst>
              <a:gd name="adj" fmla="val 23858"/>
            </a:avLst>
          </a:prstGeom>
          <a:noFill/>
          <a:ln w="38100">
            <a:solidFill>
              <a:srgbClr val="681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CB342-14AF-4FD3-8BEA-F1E6DBE0D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101" y="535781"/>
            <a:ext cx="4688152" cy="2663625"/>
          </a:xfrm>
          <a:prstGeom prst="rect">
            <a:avLst/>
          </a:prstGeom>
        </p:spPr>
      </p:pic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8BF624A-3345-49E7-9901-23983F37CDA8}"/>
              </a:ext>
            </a:extLst>
          </p:cNvPr>
          <p:cNvSpPr/>
          <p:nvPr/>
        </p:nvSpPr>
        <p:spPr>
          <a:xfrm>
            <a:off x="4180207" y="1200149"/>
            <a:ext cx="968263" cy="244337"/>
          </a:xfrm>
          <a:prstGeom prst="roundRect">
            <a:avLst>
              <a:gd name="adj" fmla="val 23858"/>
            </a:avLst>
          </a:prstGeom>
          <a:noFill/>
          <a:ln w="38100">
            <a:solidFill>
              <a:srgbClr val="681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C37367-598D-419E-B061-808055886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272" y="3344271"/>
            <a:ext cx="7205981" cy="1014812"/>
          </a:xfrm>
          <a:prstGeom prst="rect">
            <a:avLst/>
          </a:prstGeom>
        </p:spPr>
      </p:pic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646FBAC3-8456-4930-A7C0-61580A5EAEA9}"/>
              </a:ext>
            </a:extLst>
          </p:cNvPr>
          <p:cNvSpPr/>
          <p:nvPr/>
        </p:nvSpPr>
        <p:spPr>
          <a:xfrm>
            <a:off x="7347478" y="3995654"/>
            <a:ext cx="921880" cy="304676"/>
          </a:xfrm>
          <a:prstGeom prst="roundRect">
            <a:avLst>
              <a:gd name="adj" fmla="val 23858"/>
            </a:avLst>
          </a:prstGeom>
          <a:noFill/>
          <a:ln w="38100">
            <a:solidFill>
              <a:srgbClr val="681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94683F-09DA-45C5-AE9B-600FC84E720E}"/>
              </a:ext>
            </a:extLst>
          </p:cNvPr>
          <p:cNvSpPr txBox="1"/>
          <p:nvPr/>
        </p:nvSpPr>
        <p:spPr>
          <a:xfrm>
            <a:off x="3872753" y="1379377"/>
            <a:ext cx="170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817FF"/>
                </a:solidFill>
              </a:rPr>
              <a:t>Google Scholar</a:t>
            </a:r>
            <a:endParaRPr lang="ru-RU" b="1" dirty="0">
              <a:solidFill>
                <a:srgbClr val="681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91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6AC88-4021-442C-A4DD-6968EC99F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69" y="796527"/>
            <a:ext cx="7368209" cy="3852552"/>
          </a:xfrm>
          <a:prstGeom prst="rect">
            <a:avLst/>
          </a:prstGeom>
        </p:spPr>
      </p:pic>
      <p:sp>
        <p:nvSpPr>
          <p:cNvPr id="44035" name="Title 1"/>
          <p:cNvSpPr>
            <a:spLocks noGrp="1"/>
          </p:cNvSpPr>
          <p:nvPr>
            <p:ph type="title"/>
          </p:nvPr>
        </p:nvSpPr>
        <p:spPr bwMode="auto">
          <a:xfrm>
            <a:off x="2272748" y="537687"/>
            <a:ext cx="4428366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  <a:cs typeface="Arial" charset="0"/>
              </a:rPr>
              <a:t>- </a:t>
            </a:r>
            <a:r>
              <a:rPr lang="ru-RU" dirty="0">
                <a:latin typeface="Arial" charset="0"/>
                <a:cs typeface="Arial" charset="0"/>
              </a:rPr>
              <a:t>поиск полного текста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769165" y="3761483"/>
            <a:ext cx="2272748" cy="574109"/>
          </a:xfrm>
          <a:prstGeom prst="roundRect">
            <a:avLst>
              <a:gd name="adj" fmla="val 23858"/>
            </a:avLst>
          </a:prstGeom>
          <a:noFill/>
          <a:ln w="38100">
            <a:solidFill>
              <a:srgbClr val="681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026" name="Picture 2" descr="ÐÐ°ÑÑÐ¸Ð½ÐºÐ¸ Ð¿Ð¾ Ð·Ð°Ð¿ÑÐ¾ÑÑ kopernio">
            <a:extLst>
              <a:ext uri="{FF2B5EF4-FFF2-40B4-BE49-F238E27FC236}">
                <a16:creationId xmlns:a16="http://schemas.microsoft.com/office/drawing/2014/main" id="{E0817BBB-362F-4390-B6C2-951FA037B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5" y="82152"/>
            <a:ext cx="1765853" cy="110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1880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EB236-5F35-40CA-BB3B-B1D3E87D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91" y="2059093"/>
            <a:ext cx="3381112" cy="6572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1800" b="1" cap="all" dirty="0"/>
              <a:t>Способы подбора журнала</a:t>
            </a:r>
            <a:r>
              <a:rPr lang="en-US" cap="all" dirty="0"/>
              <a:t/>
            </a:r>
            <a:br>
              <a:rPr lang="en-US" cap="all" dirty="0"/>
            </a:br>
            <a:endParaRPr lang="ru-RU" cap="al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5A8B84-AC31-436E-85E4-F5E3B638DE7C}"/>
              </a:ext>
            </a:extLst>
          </p:cNvPr>
          <p:cNvSpPr/>
          <p:nvPr/>
        </p:nvSpPr>
        <p:spPr>
          <a:xfrm>
            <a:off x="171427" y="4468217"/>
            <a:ext cx="4903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https://www.youtube.com/watch?v=kfK014cUiCk&amp;t=1368s</a:t>
            </a:r>
          </a:p>
        </p:txBody>
      </p:sp>
    </p:spTree>
    <p:extLst>
      <p:ext uri="{BB962C8B-B14F-4D97-AF65-F5344CB8AC3E}">
        <p14:creationId xmlns:p14="http://schemas.microsoft.com/office/powerpoint/2010/main" val="3940424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DAAA-2B65-4AD9-A669-AD47E806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Способы подбора журнала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4301E-F69E-407E-8A3A-B73BBCF461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155D79-44C0-4E1F-8A1A-5C8E17D826DA}"/>
              </a:ext>
            </a:extLst>
          </p:cNvPr>
          <p:cNvSpPr txBox="1"/>
          <p:nvPr/>
        </p:nvSpPr>
        <p:spPr>
          <a:xfrm>
            <a:off x="1331615" y="1427972"/>
            <a:ext cx="5914104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AC604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dirty="0"/>
              <a:t>Web of Science C</a:t>
            </a:r>
            <a:r>
              <a:rPr lang="en-US" dirty="0"/>
              <a:t>ore Collection</a:t>
            </a:r>
            <a:endParaRPr lang="en-GB" dirty="0"/>
          </a:p>
          <a:p>
            <a:pPr marL="285750" indent="-285750">
              <a:lnSpc>
                <a:spcPct val="150000"/>
              </a:lnSpc>
              <a:buClr>
                <a:srgbClr val="1AC604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dirty="0"/>
              <a:t>EndNote (Match)</a:t>
            </a:r>
            <a:endParaRPr lang="ru-RU" dirty="0"/>
          </a:p>
          <a:p>
            <a:pPr marL="285750" indent="-285750">
              <a:lnSpc>
                <a:spcPct val="150000"/>
              </a:lnSpc>
              <a:buClr>
                <a:srgbClr val="1AC604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dirty="0"/>
              <a:t>Journal Citation Reports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35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B41FC-3971-41C0-958F-2FD592857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Цикл научной деятельности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7DD67-9E15-4079-AB1C-E877EB7D69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34B7BA5-1303-4313-8B08-502BAB2C11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919243"/>
              </p:ext>
            </p:extLst>
          </p:nvPr>
        </p:nvGraphicFramePr>
        <p:xfrm>
          <a:off x="1576984" y="7456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AC79311-6CAB-44E1-BFA5-9BE1FC98B342}"/>
              </a:ext>
            </a:extLst>
          </p:cNvPr>
          <p:cNvSpPr txBox="1"/>
          <p:nvPr/>
        </p:nvSpPr>
        <p:spPr>
          <a:xfrm>
            <a:off x="2981779" y="1795077"/>
            <a:ext cx="1561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Проведение исследований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3FF034-B177-4578-99C4-9DA1BB0A849D}"/>
              </a:ext>
            </a:extLst>
          </p:cNvPr>
          <p:cNvSpPr txBox="1"/>
          <p:nvPr/>
        </p:nvSpPr>
        <p:spPr>
          <a:xfrm>
            <a:off x="4757619" y="3180570"/>
            <a:ext cx="1561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</a:rPr>
              <a:t>Подготовка к публикации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0959D-0DBD-41CA-AA59-0330524269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7027" y="892746"/>
            <a:ext cx="1000223" cy="1000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8F6797-084D-4816-AF66-E1ABB97185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7027" y="3629801"/>
            <a:ext cx="1044752" cy="10447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6C58E1-A4E6-46DC-8F74-8B331ACF9D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1525" y="858377"/>
            <a:ext cx="1052842" cy="10528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22945F-AD43-4B6C-B560-DBA1FCD9A4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4648" y="3654834"/>
            <a:ext cx="1019719" cy="101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3385B08-CE44-4171-833F-56F575A81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346BEA-52EA-44F7-A0E4-DA449BEE9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B76057-B011-40CE-8CFB-1948BA804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381B79-3904-46B4-B216-ED26AD9F2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EF52078-541D-485A-B32F-D2466E3DB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6F15B0-090E-47C1-84A1-FF43BA664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4663B8-1BC6-4603-8487-1A2055C48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A5F575-3B1B-4DF5-95EF-BD98754BA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ACB322-8EC8-432F-9160-033FAA10E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B008BAE-A5CA-4522-A4EB-67FED008E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4C5C1C-F0DC-4C1A-BB75-546AC499A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90" y="685800"/>
            <a:ext cx="8151019" cy="3796979"/>
          </a:xfrm>
          <a:prstGeom prst="rect">
            <a:avLst/>
          </a:prstGeom>
        </p:spPr>
      </p:pic>
      <p:sp>
        <p:nvSpPr>
          <p:cNvPr id="41987" name="Title 1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latin typeface="Arial" charset="0"/>
                <a:cs typeface="Arial" charset="0"/>
              </a:rPr>
              <a:t>Детальный анализ с помощью Анализа результатов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352315" y="1735214"/>
            <a:ext cx="1295194" cy="234779"/>
          </a:xfrm>
          <a:prstGeom prst="roundRect">
            <a:avLst>
              <a:gd name="adj" fmla="val 18436"/>
            </a:avLst>
          </a:prstGeom>
          <a:noFill/>
          <a:ln w="38100">
            <a:solidFill>
              <a:srgbClr val="681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32A62F-0FB5-450F-963F-A36010AA3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5215"/>
            <a:ext cx="6960444" cy="3408286"/>
          </a:xfrm>
          <a:prstGeom prst="rect">
            <a:avLst/>
          </a:prstGeom>
        </p:spPr>
      </p:pic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58F47DC2-F8D6-47A4-A4E9-22BC988E9B25}"/>
              </a:ext>
            </a:extLst>
          </p:cNvPr>
          <p:cNvSpPr/>
          <p:nvPr/>
        </p:nvSpPr>
        <p:spPr>
          <a:xfrm>
            <a:off x="0" y="3790156"/>
            <a:ext cx="1295194" cy="234779"/>
          </a:xfrm>
          <a:prstGeom prst="roundRect">
            <a:avLst>
              <a:gd name="adj" fmla="val 18436"/>
            </a:avLst>
          </a:prstGeom>
          <a:noFill/>
          <a:ln w="38100">
            <a:solidFill>
              <a:srgbClr val="681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29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F3FD9E-4FA5-42F3-8022-12DDA01B6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10"/>
          <a:stretch/>
        </p:blipFill>
        <p:spPr>
          <a:xfrm>
            <a:off x="552101" y="1006079"/>
            <a:ext cx="8039797" cy="288372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7576" y="378619"/>
            <a:ext cx="7369175" cy="627460"/>
          </a:xfrm>
          <a:prstGeom prst="rect">
            <a:avLst/>
          </a:prstGeom>
        </p:spPr>
        <p:txBody>
          <a:bodyPr anchor="b"/>
          <a:lstStyle/>
          <a:p>
            <a:pPr defTabSz="914400">
              <a:lnSpc>
                <a:spcPct val="90000"/>
              </a:lnSpc>
              <a:defRPr/>
            </a:pPr>
            <a:endParaRPr lang="ru-RU" sz="2800" kern="0" dirty="0">
              <a:solidFill>
                <a:schemeClr val="tx2"/>
              </a:solidFill>
              <a:latin typeface="+mj-lt"/>
              <a:ea typeface="MS PGothic" pitchFamily="34" charset="-128"/>
              <a:cs typeface="ＭＳ Ｐゴシック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50707" y="2859604"/>
            <a:ext cx="2089150" cy="255141"/>
          </a:xfrm>
          <a:prstGeom prst="roundRect">
            <a:avLst/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4AD752-AB23-40F0-93F3-D826B0B8A623}"/>
              </a:ext>
            </a:extLst>
          </p:cNvPr>
          <p:cNvSpPr txBox="1">
            <a:spLocks/>
          </p:cNvSpPr>
          <p:nvPr/>
        </p:nvSpPr>
        <p:spPr bwMode="auto">
          <a:xfrm>
            <a:off x="582264" y="410344"/>
            <a:ext cx="8102600" cy="3000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500" b="1" i="0" kern="1200" cap="none">
                <a:solidFill>
                  <a:srgbClr val="6817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>
                <a:latin typeface="Arial" charset="0"/>
                <a:cs typeface="Arial" charset="0"/>
              </a:rPr>
              <a:t>Оповещения о новых выпусках журнала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7047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5ED89-CB87-49B9-A320-E99EE1998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9" y="1166421"/>
            <a:ext cx="8707902" cy="295883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7576" y="378619"/>
            <a:ext cx="7369175" cy="627460"/>
          </a:xfrm>
          <a:prstGeom prst="rect">
            <a:avLst/>
          </a:prstGeom>
        </p:spPr>
        <p:txBody>
          <a:bodyPr anchor="b"/>
          <a:lstStyle/>
          <a:p>
            <a:pPr defTabSz="914400">
              <a:lnSpc>
                <a:spcPct val="90000"/>
              </a:lnSpc>
              <a:defRPr/>
            </a:pPr>
            <a:endParaRPr lang="ru-RU" sz="2800" kern="0" dirty="0">
              <a:solidFill>
                <a:schemeClr val="tx2"/>
              </a:solidFill>
              <a:latin typeface="+mj-lt"/>
              <a:ea typeface="MS PGothic" pitchFamily="34" charset="-128"/>
              <a:cs typeface="ＭＳ Ｐゴシック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5563" y="1840944"/>
            <a:ext cx="1376702" cy="255141"/>
          </a:xfrm>
          <a:prstGeom prst="roundRect">
            <a:avLst/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4" name="Title 5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Arial" charset="0"/>
                <a:cs typeface="Arial" charset="0"/>
              </a:rPr>
              <a:t>Управление оповещениями</a:t>
            </a:r>
            <a:br>
              <a:rPr lang="ru-RU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0462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1C93E9-13C4-4FBF-AD00-DC1BD2E65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57" y="617358"/>
            <a:ext cx="7863686" cy="4164815"/>
          </a:xfrm>
          <a:prstGeom prst="rect">
            <a:avLst/>
          </a:prstGeom>
        </p:spPr>
      </p:pic>
      <p:sp>
        <p:nvSpPr>
          <p:cNvPr id="19458" name="Title 1">
            <a:extLst>
              <a:ext uri="{FF2B5EF4-FFF2-40B4-BE49-F238E27FC236}">
                <a16:creationId xmlns:a16="http://schemas.microsoft.com/office/drawing/2014/main" id="{5C4E52B6-38C5-46B7-9A49-F97CD7B7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19" y="317320"/>
            <a:ext cx="6076950" cy="300038"/>
          </a:xfrm>
        </p:spPr>
        <p:txBody>
          <a:bodyPr anchor="t"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Подбор журнала для публикации в </a:t>
            </a:r>
            <a:r>
              <a:rPr lang="en-GB" altLang="ru-RU" dirty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F7312A-4C30-45BB-8241-CCC9179B65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6160" y="182702"/>
            <a:ext cx="2022872" cy="92333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7213C10B-86A9-4C25-B79F-6A6896644C7D}"/>
              </a:ext>
            </a:extLst>
          </p:cNvPr>
          <p:cNvSpPr/>
          <p:nvPr/>
        </p:nvSpPr>
        <p:spPr>
          <a:xfrm>
            <a:off x="3807243" y="973748"/>
            <a:ext cx="490437" cy="433021"/>
          </a:xfrm>
          <a:prstGeom prst="roundRect">
            <a:avLst/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1A3F3563-750D-482F-978E-A9EEF12374B5}"/>
              </a:ext>
            </a:extLst>
          </p:cNvPr>
          <p:cNvSpPr/>
          <p:nvPr/>
        </p:nvSpPr>
        <p:spPr>
          <a:xfrm>
            <a:off x="867094" y="2185332"/>
            <a:ext cx="5174979" cy="1394896"/>
          </a:xfrm>
          <a:prstGeom prst="roundRect">
            <a:avLst/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62F90DB3-2F1A-405D-802C-7611EC03188A}"/>
              </a:ext>
            </a:extLst>
          </p:cNvPr>
          <p:cNvSpPr/>
          <p:nvPr/>
        </p:nvSpPr>
        <p:spPr>
          <a:xfrm>
            <a:off x="867094" y="3674443"/>
            <a:ext cx="2248900" cy="419255"/>
          </a:xfrm>
          <a:prstGeom prst="roundRect">
            <a:avLst/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17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9933ED-282C-40EE-93CA-B4B36F6A4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6160" y="182702"/>
            <a:ext cx="2022872" cy="92333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07494-0D86-4D1C-A9AC-AD9AE4E76F26}"/>
              </a:ext>
            </a:extLst>
          </p:cNvPr>
          <p:cNvSpPr/>
          <p:nvPr/>
        </p:nvSpPr>
        <p:spPr>
          <a:xfrm>
            <a:off x="2063354" y="1644254"/>
            <a:ext cx="4922044" cy="220980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246239-7DCE-439F-93AF-32D88C6C59C1}"/>
              </a:ext>
            </a:extLst>
          </p:cNvPr>
          <p:cNvSpPr txBox="1">
            <a:spLocks/>
          </p:cNvSpPr>
          <p:nvPr/>
        </p:nvSpPr>
        <p:spPr>
          <a:xfrm>
            <a:off x="400646" y="420281"/>
            <a:ext cx="6076950" cy="300038"/>
          </a:xfrm>
          <a:prstGeom prst="rect">
            <a:avLst/>
          </a:prstGeom>
        </p:spPr>
        <p:txBody>
          <a:bodyPr vert="horz" lIns="0" tIns="0" rIns="0" bIns="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1500" b="1" i="0" kern="1200" cap="none">
                <a:solidFill>
                  <a:srgbClr val="6817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Подбор журнала для публикации в </a:t>
            </a:r>
            <a:r>
              <a:rPr lang="en-GB" altLang="ru-RU" dirty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93BDC6-4079-460A-B98D-D70D935DF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2" y="1002471"/>
            <a:ext cx="7764208" cy="311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81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0AE7-1CE8-4C8B-97AA-B59D7651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журналов в </a:t>
            </a:r>
            <a:r>
              <a:rPr lang="en-US" dirty="0"/>
              <a:t>Journal Citation Reports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22C4B-DD92-4CC0-83CC-C664F26F7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207781-127A-4743-9818-0E43DD2AAB44}"/>
              </a:ext>
            </a:extLst>
          </p:cNvPr>
          <p:cNvSpPr/>
          <p:nvPr/>
        </p:nvSpPr>
        <p:spPr>
          <a:xfrm>
            <a:off x="3446583" y="3587261"/>
            <a:ext cx="253219" cy="20916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6AA55-1337-4B4D-8BDD-92E0B6417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036" y="796185"/>
            <a:ext cx="5165734" cy="40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47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952308-80EF-42CA-B7D5-FC130B1AF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97"/>
          <a:stretch/>
        </p:blipFill>
        <p:spPr>
          <a:xfrm>
            <a:off x="1216742" y="672839"/>
            <a:ext cx="6474541" cy="4421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61331A-A146-4256-8F3B-F0C3CBFF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категорий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15766-C4CC-4A74-8D7F-CBE7165336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C9BAC-260A-4392-BCE9-B7620D73C947}"/>
              </a:ext>
            </a:extLst>
          </p:cNvPr>
          <p:cNvSpPr/>
          <p:nvPr/>
        </p:nvSpPr>
        <p:spPr>
          <a:xfrm>
            <a:off x="3073800" y="2547149"/>
            <a:ext cx="4234025" cy="202136"/>
          </a:xfrm>
          <a:prstGeom prst="rect">
            <a:avLst/>
          </a:prstGeom>
          <a:noFill/>
          <a:ln w="38100">
            <a:solidFill>
              <a:srgbClr val="1AC6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8F28C85-602F-4F16-882F-1F29FD2FF798}"/>
              </a:ext>
            </a:extLst>
          </p:cNvPr>
          <p:cNvSpPr/>
          <p:nvPr/>
        </p:nvSpPr>
        <p:spPr>
          <a:xfrm>
            <a:off x="5396981" y="2498475"/>
            <a:ext cx="303270" cy="29948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681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6817FF"/>
                </a:solidFill>
              </a:ln>
              <a:solidFill>
                <a:srgbClr val="681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FBC954-96D3-4EFF-9EF4-FDE575BD6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541" y="631724"/>
            <a:ext cx="5888917" cy="4511776"/>
          </a:xfrm>
          <a:prstGeom prst="rect">
            <a:avLst/>
          </a:prstGeom>
        </p:spPr>
      </p:pic>
      <p:sp>
        <p:nvSpPr>
          <p:cNvPr id="68611" name="Title 1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latin typeface="Arial" pitchFamily="34" charset="0"/>
                <a:cs typeface="Arial" pitchFamily="34" charset="0"/>
              </a:rPr>
              <a:t>Подбор журнала по нескольким параметрам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47814" y="2194321"/>
            <a:ext cx="1596316" cy="377429"/>
          </a:xfrm>
          <a:prstGeom prst="roundRect">
            <a:avLst/>
          </a:prstGeom>
          <a:noFill/>
          <a:ln w="25400">
            <a:solidFill>
              <a:srgbClr val="1AC6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47814" y="4221957"/>
            <a:ext cx="1596316" cy="921543"/>
          </a:xfrm>
          <a:prstGeom prst="roundRect">
            <a:avLst/>
          </a:prstGeom>
          <a:noFill/>
          <a:ln w="25400">
            <a:solidFill>
              <a:srgbClr val="1AC6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7980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A639-2082-4BC7-B250-ADBFFD5CC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индикаторов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A286C-D80B-406E-BA2B-763099A87D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B4341-DF7C-4CF8-A2C0-9442B5550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47" y="892104"/>
            <a:ext cx="6169274" cy="41836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C770A7-6118-45B2-92A4-EA9B6A698A02}"/>
              </a:ext>
            </a:extLst>
          </p:cNvPr>
          <p:cNvSpPr/>
          <p:nvPr/>
        </p:nvSpPr>
        <p:spPr>
          <a:xfrm>
            <a:off x="5013716" y="892104"/>
            <a:ext cx="1500591" cy="259600"/>
          </a:xfrm>
          <a:prstGeom prst="rect">
            <a:avLst/>
          </a:prstGeom>
          <a:noFill/>
          <a:ln w="22225">
            <a:solidFill>
              <a:srgbClr val="1AC6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0BAB9-33DC-45B7-8AF1-A2B14A3F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Скачивание результатов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1D568-CFBD-4648-BDA7-58B230DA1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23F502-5E41-436C-A383-ED67F0BC0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54" y="1104773"/>
            <a:ext cx="8443692" cy="2933954"/>
          </a:xfrm>
          <a:prstGeom prst="rect">
            <a:avLst/>
          </a:prstGeom>
          <a:ln>
            <a:solidFill>
              <a:srgbClr val="1AC604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79D0A5-6840-4CA5-935D-269D62E1874F}"/>
              </a:ext>
            </a:extLst>
          </p:cNvPr>
          <p:cNvSpPr/>
          <p:nvPr/>
        </p:nvSpPr>
        <p:spPr>
          <a:xfrm flipV="1">
            <a:off x="7348953" y="1794974"/>
            <a:ext cx="388278" cy="378484"/>
          </a:xfrm>
          <a:prstGeom prst="rect">
            <a:avLst/>
          </a:prstGeom>
          <a:noFill/>
          <a:ln w="38100">
            <a:solidFill>
              <a:srgbClr val="1AC6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6FFE7-E68D-4283-BFE9-DFDD733BA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64" y="796185"/>
            <a:ext cx="7398433" cy="407138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85972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0142332\AppData\Local\Microsoft\Windows\Temporary Internet Files\Content.Outlook\H4P7DKMD\Screen Shot 2017-03-28 at 20 02 27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t="27803" r="26236" b="26779"/>
          <a:stretch>
            <a:fillRect/>
          </a:stretch>
        </p:blipFill>
        <p:spPr bwMode="auto">
          <a:xfrm>
            <a:off x="199103" y="832948"/>
            <a:ext cx="3780708" cy="37807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of Science Core Collection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10664" y="671048"/>
            <a:ext cx="4609733" cy="1928857"/>
          </a:xfrm>
        </p:spPr>
        <p:txBody>
          <a:bodyPr/>
          <a:lstStyle/>
          <a:p>
            <a:pPr indent="-273050">
              <a:spcAft>
                <a:spcPts val="600"/>
              </a:spcAft>
              <a:buClr>
                <a:srgbClr val="6817FF"/>
              </a:buClr>
              <a:buSzPct val="150000"/>
              <a:buFont typeface="Arial" pitchFamily="34" charset="0"/>
              <a:buChar char="•"/>
            </a:pPr>
            <a:r>
              <a:rPr lang="ru-RU" altLang="en-US" sz="1400" dirty="0"/>
              <a:t>Международная </a:t>
            </a:r>
            <a:r>
              <a:rPr lang="ru-RU" altLang="en-US" sz="1400" dirty="0" err="1"/>
              <a:t>мультидисциплинарная</a:t>
            </a:r>
            <a:r>
              <a:rPr lang="ru-RU" altLang="en-US" sz="1400" dirty="0"/>
              <a:t> база данных:</a:t>
            </a:r>
          </a:p>
          <a:p>
            <a:pPr marL="0" lvl="1" indent="-184150">
              <a:spcBef>
                <a:spcPts val="0"/>
              </a:spcBef>
              <a:spcAft>
                <a:spcPts val="600"/>
              </a:spcAft>
              <a:buClr>
                <a:srgbClr val="6817FF"/>
              </a:buClr>
              <a:buSzPct val="100000"/>
              <a:buFont typeface="Arial" pitchFamily="34" charset="0"/>
              <a:buChar char="−"/>
            </a:pPr>
            <a:r>
              <a:rPr lang="en-US" altLang="en-US" sz="1400" dirty="0"/>
              <a:t>20</a:t>
            </a:r>
            <a:r>
              <a:rPr lang="ru-RU" altLang="en-US" sz="1400" dirty="0"/>
              <a:t> </a:t>
            </a:r>
            <a:r>
              <a:rPr lang="en-US" altLang="en-US" sz="1400" dirty="0"/>
              <a:t>000</a:t>
            </a:r>
            <a:r>
              <a:rPr lang="ru-RU" altLang="en-US" sz="1400" dirty="0"/>
              <a:t>+ журналов</a:t>
            </a:r>
            <a:r>
              <a:rPr lang="en-US" altLang="en-US" sz="1400" dirty="0"/>
              <a:t> (</a:t>
            </a:r>
            <a:r>
              <a:rPr lang="ru-RU" altLang="en-US" sz="1400" dirty="0"/>
              <a:t>из них – более 12 000 с импакт-фактором),</a:t>
            </a:r>
          </a:p>
          <a:p>
            <a:pPr marL="0" lvl="1" indent="-184150">
              <a:spcBef>
                <a:spcPts val="0"/>
              </a:spcBef>
              <a:spcAft>
                <a:spcPts val="600"/>
              </a:spcAft>
              <a:buClr>
                <a:srgbClr val="6817FF"/>
              </a:buClr>
              <a:buSzPct val="100000"/>
              <a:buFont typeface="Arial" pitchFamily="34" charset="0"/>
              <a:buChar char="−"/>
            </a:pPr>
            <a:r>
              <a:rPr lang="en-US" altLang="en-US" sz="1400" dirty="0"/>
              <a:t>197</a:t>
            </a:r>
            <a:r>
              <a:rPr lang="ru-RU" altLang="en-US" sz="1400" dirty="0"/>
              <a:t> 000+ конференций,</a:t>
            </a:r>
          </a:p>
          <a:p>
            <a:pPr marL="0" lvl="1" indent="-184150">
              <a:spcBef>
                <a:spcPts val="0"/>
              </a:spcBef>
              <a:spcAft>
                <a:spcPts val="600"/>
              </a:spcAft>
              <a:buClr>
                <a:srgbClr val="6817FF"/>
              </a:buClr>
              <a:buSzPct val="100000"/>
              <a:buFont typeface="Arial" pitchFamily="34" charset="0"/>
              <a:buChar char="−"/>
            </a:pPr>
            <a:r>
              <a:rPr lang="en-US" altLang="en-US" sz="1400" dirty="0"/>
              <a:t>90</a:t>
            </a:r>
            <a:r>
              <a:rPr lang="ru-RU" altLang="en-US" sz="1400" dirty="0"/>
              <a:t> 000+ научных монографий</a:t>
            </a:r>
          </a:p>
          <a:p>
            <a:pPr indent="-273050">
              <a:spcAft>
                <a:spcPts val="600"/>
              </a:spcAft>
              <a:buClr>
                <a:srgbClr val="6817FF"/>
              </a:buClr>
              <a:buSzPct val="150000"/>
              <a:buFont typeface="Arial" pitchFamily="34" charset="0"/>
              <a:buChar char="•"/>
            </a:pPr>
            <a:r>
              <a:rPr lang="ru-RU" altLang="en-US" sz="1400" dirty="0"/>
              <a:t>Публикации, прошедшие процедуру научного рецензирования</a:t>
            </a:r>
          </a:p>
          <a:p>
            <a:pPr indent="-273050">
              <a:spcAft>
                <a:spcPts val="600"/>
              </a:spcAft>
              <a:buClr>
                <a:srgbClr val="6817FF"/>
              </a:buClr>
              <a:buSzPct val="150000"/>
              <a:buFont typeface="Arial" pitchFamily="34" charset="0"/>
              <a:buChar char="•"/>
            </a:pPr>
            <a:r>
              <a:rPr lang="ru-RU" altLang="en-US" sz="1400" dirty="0"/>
              <a:t>Отбор источников независимыми экспертами</a:t>
            </a:r>
          </a:p>
          <a:p>
            <a:pPr indent="-273050">
              <a:spcAft>
                <a:spcPts val="600"/>
              </a:spcAft>
              <a:buClr>
                <a:srgbClr val="6817FF"/>
              </a:buClr>
              <a:buSzPct val="150000"/>
              <a:buFont typeface="Arial" pitchFamily="34" charset="0"/>
              <a:buChar char="•"/>
            </a:pPr>
            <a:r>
              <a:rPr lang="ru-RU" altLang="en-US" sz="1400" dirty="0"/>
              <a:t>Свыше </a:t>
            </a:r>
            <a:r>
              <a:rPr lang="en-US" altLang="en-US" sz="1400" dirty="0"/>
              <a:t>69,5</a:t>
            </a:r>
            <a:r>
              <a:rPr lang="ru-RU" altLang="en-US" sz="1400" dirty="0"/>
              <a:t> миллионов записей научных публикаций</a:t>
            </a:r>
          </a:p>
          <a:p>
            <a:pPr indent="-273050">
              <a:spcAft>
                <a:spcPts val="600"/>
              </a:spcAft>
              <a:buClr>
                <a:srgbClr val="6817FF"/>
              </a:buClr>
              <a:buSzPct val="150000"/>
              <a:buFont typeface="Arial" pitchFamily="34" charset="0"/>
              <a:buChar char="•"/>
            </a:pPr>
            <a:r>
              <a:rPr lang="ru-RU" altLang="en-US" sz="1400" dirty="0"/>
              <a:t>Данные о публикациях и цитировании за более чем 11</a:t>
            </a:r>
            <a:r>
              <a:rPr lang="en-US" altLang="en-US" sz="1400" dirty="0"/>
              <a:t>5</a:t>
            </a:r>
            <a:r>
              <a:rPr lang="ru-RU" altLang="en-US" sz="1400" dirty="0"/>
              <a:t> лет</a:t>
            </a:r>
            <a:endParaRPr lang="en-US" altLang="en-US" sz="1400" dirty="0"/>
          </a:p>
          <a:p>
            <a:pPr indent="-273050">
              <a:spcAft>
                <a:spcPts val="600"/>
              </a:spcAft>
              <a:buClr>
                <a:srgbClr val="6817FF"/>
              </a:buClr>
              <a:buSzPct val="150000"/>
              <a:buFont typeface="Arial" pitchFamily="34" charset="0"/>
              <a:buChar char="•"/>
            </a:pPr>
            <a:r>
              <a:rPr lang="ru-RU" altLang="ja-JP" sz="1400" dirty="0"/>
              <a:t>Содержание обновляется ежедневно</a:t>
            </a:r>
            <a:endParaRPr lang="en-US" altLang="ja-JP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90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Показатели деятельности журнала в </a:t>
            </a:r>
            <a:r>
              <a:rPr lang="en-US" dirty="0">
                <a:latin typeface="Arial" pitchFamily="34" charset="0"/>
                <a:cs typeface="Arial" pitchFamily="34" charset="0"/>
              </a:rPr>
              <a:t>Journal Citation Reports</a:t>
            </a:r>
            <a:r>
              <a:rPr lang="ru-RU" dirty="0">
                <a:latin typeface="Arial" pitchFamily="34" charset="0"/>
                <a:cs typeface="Arial" pitchFamily="34" charset="0"/>
              </a:rPr>
              <a:t> 2017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8C86EF-C67F-415C-AB36-20DF98CE8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520" y="642332"/>
            <a:ext cx="6235561" cy="45011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E329D-C9A8-4735-82E7-0A34EB89B182}"/>
              </a:ext>
            </a:extLst>
          </p:cNvPr>
          <p:cNvSpPr/>
          <p:nvPr/>
        </p:nvSpPr>
        <p:spPr>
          <a:xfrm flipV="1">
            <a:off x="1377217" y="2873157"/>
            <a:ext cx="1731743" cy="300038"/>
          </a:xfrm>
          <a:prstGeom prst="rect">
            <a:avLst/>
          </a:prstGeom>
          <a:noFill/>
          <a:ln w="38100">
            <a:solidFill>
              <a:srgbClr val="1AC6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9C818F-8E73-4179-8775-8DC41D6B2F1C}"/>
              </a:ext>
            </a:extLst>
          </p:cNvPr>
          <p:cNvSpPr/>
          <p:nvPr/>
        </p:nvSpPr>
        <p:spPr>
          <a:xfrm flipV="1">
            <a:off x="4471988" y="2871743"/>
            <a:ext cx="1731743" cy="300038"/>
          </a:xfrm>
          <a:prstGeom prst="rect">
            <a:avLst/>
          </a:prstGeom>
          <a:noFill/>
          <a:ln w="38100">
            <a:solidFill>
              <a:srgbClr val="1AC6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11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4327C8-8346-4C33-BCA5-6E7EDE6D4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77" y="622309"/>
            <a:ext cx="7665846" cy="3898881"/>
          </a:xfrm>
          <a:prstGeom prst="rect">
            <a:avLst/>
          </a:prstGeom>
        </p:spPr>
      </p:pic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Наглядный расчет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импакт</a:t>
            </a:r>
            <a:r>
              <a:rPr lang="ru-RU" dirty="0">
                <a:latin typeface="Arial" pitchFamily="34" charset="0"/>
                <a:cs typeface="Arial" pitchFamily="34" charset="0"/>
              </a:rPr>
              <a:t>-фактора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774386-E852-4D11-ADC9-62ACDA6DAD66}"/>
              </a:ext>
            </a:extLst>
          </p:cNvPr>
          <p:cNvSpPr/>
          <p:nvPr/>
        </p:nvSpPr>
        <p:spPr>
          <a:xfrm flipV="1">
            <a:off x="3335557" y="1060466"/>
            <a:ext cx="3423383" cy="300038"/>
          </a:xfrm>
          <a:prstGeom prst="rect">
            <a:avLst/>
          </a:prstGeom>
          <a:noFill/>
          <a:ln w="38100">
            <a:solidFill>
              <a:srgbClr val="1AC6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A0B327-8E7E-4BC5-ADD1-BC13A72487BD}"/>
              </a:ext>
            </a:extLst>
          </p:cNvPr>
          <p:cNvSpPr/>
          <p:nvPr/>
        </p:nvSpPr>
        <p:spPr>
          <a:xfrm flipV="1">
            <a:off x="2760296" y="3023176"/>
            <a:ext cx="575261" cy="703004"/>
          </a:xfrm>
          <a:prstGeom prst="rect">
            <a:avLst/>
          </a:prstGeom>
          <a:noFill/>
          <a:ln w="38100">
            <a:solidFill>
              <a:srgbClr val="1AC6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60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itle 2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latin typeface="Arial" pitchFamily="34" charset="0"/>
                <a:cs typeface="Arial" pitchFamily="34" charset="0"/>
              </a:rPr>
              <a:t>В </a:t>
            </a:r>
            <a:r>
              <a:rPr lang="en-US">
                <a:latin typeface="Arial" pitchFamily="34" charset="0"/>
                <a:cs typeface="Arial" pitchFamily="34" charset="0"/>
              </a:rPr>
              <a:t>JCR </a:t>
            </a:r>
            <a:r>
              <a:rPr lang="ru-RU">
                <a:latin typeface="Arial" pitchFamily="34" charset="0"/>
                <a:cs typeface="Arial" pitchFamily="34" charset="0"/>
              </a:rPr>
              <a:t>всегда можно проверить, есть ли у журнала импакт-фактор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7B21BA-5AB1-4258-8BDB-D6C547607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342" y="1066724"/>
            <a:ext cx="6307030" cy="21336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80160" y="1149083"/>
            <a:ext cx="2145323" cy="834462"/>
          </a:xfrm>
          <a:prstGeom prst="roundRect">
            <a:avLst/>
          </a:prstGeom>
          <a:noFill/>
          <a:ln w="38100">
            <a:solidFill>
              <a:srgbClr val="1AC6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65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134020-8349-4CB8-AFBB-81640816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55" y="718718"/>
            <a:ext cx="7996710" cy="846254"/>
          </a:xfrm>
          <a:prstGeom prst="rect">
            <a:avLst/>
          </a:prstGeom>
        </p:spPr>
      </p:pic>
      <p:sp>
        <p:nvSpPr>
          <p:cNvPr id="34818" name="Title 2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Arial" charset="0"/>
                <a:cs typeface="Arial" charset="0"/>
              </a:rPr>
              <a:t>Или проверить, индексируется ли журнал в </a:t>
            </a:r>
            <a:r>
              <a:rPr lang="en-US" dirty="0">
                <a:latin typeface="Arial" charset="0"/>
                <a:cs typeface="Arial" charset="0"/>
              </a:rPr>
              <a:t>Web of Science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6A94FC-C78C-4891-87C2-226DDFF67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625" y="1646162"/>
            <a:ext cx="5858194" cy="3314636"/>
          </a:xfrm>
          <a:prstGeom prst="rect">
            <a:avLst/>
          </a:prstGeom>
        </p:spPr>
      </p:pic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D24E498E-BDC6-4098-A16D-09CFA5D7A36E}"/>
              </a:ext>
            </a:extLst>
          </p:cNvPr>
          <p:cNvSpPr/>
          <p:nvPr/>
        </p:nvSpPr>
        <p:spPr>
          <a:xfrm>
            <a:off x="5590788" y="911336"/>
            <a:ext cx="1776031" cy="371773"/>
          </a:xfrm>
          <a:prstGeom prst="roundRect">
            <a:avLst>
              <a:gd name="adj" fmla="val 18949"/>
            </a:avLst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5291B063-4D91-40F1-A5E7-58980A80020B}"/>
              </a:ext>
            </a:extLst>
          </p:cNvPr>
          <p:cNvSpPr/>
          <p:nvPr/>
        </p:nvSpPr>
        <p:spPr>
          <a:xfrm>
            <a:off x="328756" y="1283109"/>
            <a:ext cx="1374684" cy="314781"/>
          </a:xfrm>
          <a:prstGeom prst="roundRect">
            <a:avLst>
              <a:gd name="adj" fmla="val 18949"/>
            </a:avLst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5926CF5F-22CF-4734-BA75-56AD1386E992}"/>
              </a:ext>
            </a:extLst>
          </p:cNvPr>
          <p:cNvSpPr/>
          <p:nvPr/>
        </p:nvSpPr>
        <p:spPr>
          <a:xfrm>
            <a:off x="2007613" y="2988700"/>
            <a:ext cx="2136683" cy="160082"/>
          </a:xfrm>
          <a:prstGeom prst="roundRect">
            <a:avLst>
              <a:gd name="adj" fmla="val 18949"/>
            </a:avLst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18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EB236-5F35-40CA-BB3B-B1D3E87D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772" y="2117775"/>
            <a:ext cx="3381112" cy="6572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1800" b="1" cap="all" dirty="0"/>
              <a:t>Требования журнала и Рецензентов</a:t>
            </a:r>
            <a:r>
              <a:rPr lang="en-US" cap="all" dirty="0"/>
              <a:t/>
            </a:r>
            <a:br>
              <a:rPr lang="en-US" cap="all" dirty="0"/>
            </a:br>
            <a:endParaRPr lang="ru-RU" cap="all" dirty="0"/>
          </a:p>
        </p:txBody>
      </p:sp>
    </p:spTree>
    <p:extLst>
      <p:ext uri="{BB962C8B-B14F-4D97-AF65-F5344CB8AC3E}">
        <p14:creationId xmlns:p14="http://schemas.microsoft.com/office/powerpoint/2010/main" val="20706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430214" y="385762"/>
            <a:ext cx="8389937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Arial" charset="0"/>
                <a:cs typeface="Arial" charset="0"/>
              </a:rPr>
              <a:t>Требования журнала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446C15-0DDC-48F5-B5B3-956670D14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089" y="654717"/>
            <a:ext cx="5106573" cy="44470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6D390FC6-8BA4-4209-AACB-6D595205C7C0}"/>
              </a:ext>
            </a:extLst>
          </p:cNvPr>
          <p:cNvSpPr/>
          <p:nvPr/>
        </p:nvSpPr>
        <p:spPr>
          <a:xfrm>
            <a:off x="2731063" y="884342"/>
            <a:ext cx="1025011" cy="381750"/>
          </a:xfrm>
          <a:prstGeom prst="roundRect">
            <a:avLst/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9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BB3F29-7794-46D6-BF31-75B96B8D4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620" y="3415487"/>
            <a:ext cx="3566469" cy="67061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E41F11-0CD4-47E2-BDA6-807C149D8B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55876F-66BF-45E0-B92C-79F48CB1C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57" y="229093"/>
            <a:ext cx="4205611" cy="47882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4D22DA-9BE1-4991-9C5F-E798026D6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244" y="1966060"/>
            <a:ext cx="4488569" cy="518205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9B32AA84-B718-4880-A2DB-09D5DC490408}"/>
              </a:ext>
            </a:extLst>
          </p:cNvPr>
          <p:cNvSpPr/>
          <p:nvPr/>
        </p:nvSpPr>
        <p:spPr>
          <a:xfrm>
            <a:off x="446412" y="1355609"/>
            <a:ext cx="1199508" cy="255141"/>
          </a:xfrm>
          <a:prstGeom prst="roundRect">
            <a:avLst/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D6628AC3-4DD6-4CF5-8A10-B9847EF2E654}"/>
              </a:ext>
            </a:extLst>
          </p:cNvPr>
          <p:cNvSpPr/>
          <p:nvPr/>
        </p:nvSpPr>
        <p:spPr>
          <a:xfrm>
            <a:off x="5023620" y="3446584"/>
            <a:ext cx="3354242" cy="569742"/>
          </a:xfrm>
          <a:prstGeom prst="roundRect">
            <a:avLst/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CFFFC5C0-2756-4006-8F1E-2961CA8C95A5}"/>
              </a:ext>
            </a:extLst>
          </p:cNvPr>
          <p:cNvSpPr/>
          <p:nvPr/>
        </p:nvSpPr>
        <p:spPr>
          <a:xfrm>
            <a:off x="4348243" y="1884656"/>
            <a:ext cx="4488569" cy="599609"/>
          </a:xfrm>
          <a:prstGeom prst="roundRect">
            <a:avLst/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3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30214" y="385762"/>
            <a:ext cx="8389937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latin typeface="Arial" charset="0"/>
                <a:cs typeface="Arial" charset="0"/>
              </a:rPr>
              <a:t>Инструкции для авторов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0215" y="720482"/>
            <a:ext cx="5717056" cy="41652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EBA8CD-8CE4-4101-9E03-25E3BF497661}"/>
              </a:ext>
            </a:extLst>
          </p:cNvPr>
          <p:cNvSpPr/>
          <p:nvPr/>
        </p:nvSpPr>
        <p:spPr>
          <a:xfrm>
            <a:off x="2450841" y="3595316"/>
            <a:ext cx="1670993" cy="224062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31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B1B56-FC56-4CC0-A36E-0D89B8190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DD202BC-1B27-4438-945C-E486B35B66D4}"/>
              </a:ext>
            </a:extLst>
          </p:cNvPr>
          <p:cNvGraphicFramePr/>
          <p:nvPr>
            <p:extLst/>
          </p:nvPr>
        </p:nvGraphicFramePr>
        <p:xfrm>
          <a:off x="2091812" y="698136"/>
          <a:ext cx="5872316" cy="437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2D54284-6103-4D07-8738-DC40FE4F3A2F}"/>
              </a:ext>
            </a:extLst>
          </p:cNvPr>
          <p:cNvSpPr txBox="1">
            <a:spLocks/>
          </p:cNvSpPr>
          <p:nvPr/>
        </p:nvSpPr>
        <p:spPr bwMode="auto">
          <a:xfrm>
            <a:off x="584457" y="336679"/>
            <a:ext cx="8389937" cy="3000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500" b="1" i="0" kern="1200" cap="none">
                <a:solidFill>
                  <a:srgbClr val="6817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>
                <a:latin typeface="Arial" charset="0"/>
                <a:cs typeface="Arial" charset="0"/>
              </a:rPr>
              <a:t>Процесс публикации (редакция журнала)</a:t>
            </a:r>
            <a:br>
              <a:rPr lang="ru-RU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96ACCE6C-6645-4493-B63E-4A5CFBF93CEA}"/>
              </a:ext>
            </a:extLst>
          </p:cNvPr>
          <p:cNvSpPr/>
          <p:nvPr/>
        </p:nvSpPr>
        <p:spPr>
          <a:xfrm>
            <a:off x="159825" y="2050026"/>
            <a:ext cx="1580485" cy="18214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Отказ в публикации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DFBD5F-B2E1-4827-9B24-8F4A54C0CF7C}"/>
              </a:ext>
            </a:extLst>
          </p:cNvPr>
          <p:cNvCxnSpPr/>
          <p:nvPr/>
        </p:nvCxnSpPr>
        <p:spPr>
          <a:xfrm flipH="1">
            <a:off x="1740310" y="1312606"/>
            <a:ext cx="848032" cy="8406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05D936-194C-4EA7-8528-56C31130E93E}"/>
              </a:ext>
            </a:extLst>
          </p:cNvPr>
          <p:cNvCxnSpPr>
            <a:cxnSpLocks/>
          </p:cNvCxnSpPr>
          <p:nvPr/>
        </p:nvCxnSpPr>
        <p:spPr>
          <a:xfrm flipH="1">
            <a:off x="1743997" y="2890115"/>
            <a:ext cx="844345" cy="110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83E083-A214-4C11-9BCA-2C41EB26EBBD}"/>
              </a:ext>
            </a:extLst>
          </p:cNvPr>
          <p:cNvCxnSpPr>
            <a:cxnSpLocks/>
          </p:cNvCxnSpPr>
          <p:nvPr/>
        </p:nvCxnSpPr>
        <p:spPr>
          <a:xfrm flipH="1" flipV="1">
            <a:off x="1740310" y="3760794"/>
            <a:ext cx="848032" cy="7005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ABA29C-DCE7-4F10-946B-A1B9F718D4F4}"/>
              </a:ext>
            </a:extLst>
          </p:cNvPr>
          <p:cNvSpPr/>
          <p:nvPr/>
        </p:nvSpPr>
        <p:spPr>
          <a:xfrm>
            <a:off x="1" y="698136"/>
            <a:ext cx="2588342" cy="4313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383C0D-9043-45F8-AE0B-92544CFEE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BA04D1-4D0D-457D-B257-A4D125547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3E4769-4C8D-42D8-A002-1381630ED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CC0F15-0159-46C2-B821-6A3D6141E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A94B97-8353-42E5-84F1-89B3BAAE7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60DD73-EB94-4681-A42B-752DE6B72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3E6203-F566-49A5-AD2A-288C0E1B5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472094-8171-4DB5-9A6D-E4B5999B6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07CFE8-22D2-41E9-805B-07E4E8071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10" grpId="0" animBg="1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F53B93-BD6C-4995-A773-F0EE9E5B6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20" y="684200"/>
            <a:ext cx="7513360" cy="11147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9631FA-A930-422B-B951-160FCB70A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ÐÐ°ÑÑÐ¸Ð½ÐºÐ¸ Ð¿Ð¾ Ð·Ð°Ð¿ÑÐ¾ÑÑ publons academy">
            <a:extLst>
              <a:ext uri="{FF2B5EF4-FFF2-40B4-BE49-F238E27FC236}">
                <a16:creationId xmlns:a16="http://schemas.microsoft.com/office/drawing/2014/main" id="{D114322D-84BC-4DF4-9609-8F163904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92" y="1876141"/>
            <a:ext cx="2997777" cy="224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D4D256-FCEB-4CE4-A8B4-C236CA09BB5A}"/>
              </a:ext>
            </a:extLst>
          </p:cNvPr>
          <p:cNvSpPr txBox="1">
            <a:spLocks/>
          </p:cNvSpPr>
          <p:nvPr/>
        </p:nvSpPr>
        <p:spPr>
          <a:xfrm>
            <a:off x="2524386" y="4160929"/>
            <a:ext cx="4535296" cy="3372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666666"/>
                </a:solidFill>
              </a:rPr>
              <a:t>https://publons.com/community/academy/</a:t>
            </a:r>
            <a:endParaRPr lang="ru-RU" sz="1800" dirty="0">
              <a:solidFill>
                <a:srgbClr val="66666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AEE482-02AC-438D-9458-BEFB4389E8FA}"/>
              </a:ext>
            </a:extLst>
          </p:cNvPr>
          <p:cNvSpPr/>
          <p:nvPr/>
        </p:nvSpPr>
        <p:spPr>
          <a:xfrm>
            <a:off x="384198" y="305134"/>
            <a:ext cx="20159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rgbClr val="6817FF"/>
                </a:solidFill>
                <a:latin typeface="+mj-lt"/>
                <a:cs typeface="Arial" charset="0"/>
              </a:rPr>
              <a:t>Оценка</a:t>
            </a:r>
            <a:r>
              <a:rPr lang="ru-RU" sz="1500" dirty="0">
                <a:solidFill>
                  <a:srgbClr val="6817FF"/>
                </a:solidFill>
                <a:latin typeface="+mj-lt"/>
                <a:cs typeface="Arial" charset="0"/>
              </a:rPr>
              <a:t> </a:t>
            </a:r>
            <a:r>
              <a:rPr lang="ru-RU" sz="1500" b="1" dirty="0">
                <a:solidFill>
                  <a:srgbClr val="6817FF"/>
                </a:solidFill>
                <a:latin typeface="+mj-lt"/>
                <a:cs typeface="Arial" charset="0"/>
              </a:rPr>
              <a:t>рецензента</a:t>
            </a:r>
            <a:endParaRPr lang="ru-RU" sz="1500" b="1" dirty="0">
              <a:solidFill>
                <a:srgbClr val="6817FF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939DBE-1C44-4CA5-97F6-444417A9E090}"/>
              </a:ext>
            </a:extLst>
          </p:cNvPr>
          <p:cNvSpPr/>
          <p:nvPr/>
        </p:nvSpPr>
        <p:spPr>
          <a:xfrm>
            <a:off x="6827574" y="645321"/>
            <a:ext cx="747878" cy="416789"/>
          </a:xfrm>
          <a:prstGeom prst="rect">
            <a:avLst/>
          </a:prstGeom>
          <a:noFill/>
          <a:ln w="5715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1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430214" y="385762"/>
            <a:ext cx="8389937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200">
                <a:latin typeface="Arial" charset="0"/>
                <a:cs typeface="Arial" charset="0"/>
              </a:rPr>
              <a:t>Доступ к платформе </a:t>
            </a:r>
            <a:r>
              <a:rPr lang="en-US" sz="2200">
                <a:latin typeface="Arial" charset="0"/>
                <a:cs typeface="Arial" charset="0"/>
              </a:rPr>
              <a:t>Web of Science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9912" y="2212357"/>
            <a:ext cx="8036483" cy="10715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85863" y="1156692"/>
            <a:ext cx="6464300" cy="896539"/>
          </a:xfrm>
          <a:prstGeom prst="rect">
            <a:avLst/>
          </a:prstGeom>
          <a:noFill/>
        </p:spPr>
        <p:txBody>
          <a:bodyPr lIns="80147" tIns="40074" rIns="80147" bIns="40074">
            <a:spAutoFit/>
          </a:bodyPr>
          <a:lstStyle/>
          <a:p>
            <a:pPr algn="ctr">
              <a:defRPr/>
            </a:pPr>
            <a:r>
              <a:rPr lang="en-US" sz="5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webofscience.com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95C55D-4CF3-4DF5-9B8E-EE482708C368}"/>
              </a:ext>
            </a:extLst>
          </p:cNvPr>
          <p:cNvSpPr/>
          <p:nvPr/>
        </p:nvSpPr>
        <p:spPr>
          <a:xfrm>
            <a:off x="569912" y="4471891"/>
            <a:ext cx="5388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https://www.youtube.com/watch?v=AKxSrUerBeA&amp;t=17s</a:t>
            </a:r>
          </a:p>
        </p:txBody>
      </p:sp>
    </p:spTree>
    <p:extLst>
      <p:ext uri="{BB962C8B-B14F-4D97-AF65-F5344CB8AC3E}">
        <p14:creationId xmlns:p14="http://schemas.microsoft.com/office/powerpoint/2010/main" val="2243685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F57A5E-E6AF-47B8-A8C9-C33F6ACD4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80" y="0"/>
            <a:ext cx="8679239" cy="51435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9631FA-A930-422B-B951-160FCB70A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939DBE-1C44-4CA5-97F6-444417A9E090}"/>
              </a:ext>
            </a:extLst>
          </p:cNvPr>
          <p:cNvSpPr/>
          <p:nvPr/>
        </p:nvSpPr>
        <p:spPr>
          <a:xfrm>
            <a:off x="2128306" y="3583893"/>
            <a:ext cx="6333222" cy="1494544"/>
          </a:xfrm>
          <a:prstGeom prst="rect">
            <a:avLst/>
          </a:prstGeom>
          <a:noFill/>
          <a:ln w="5715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D2B68-E099-40F7-B019-57E1C2394CE1}"/>
              </a:ext>
            </a:extLst>
          </p:cNvPr>
          <p:cNvSpPr/>
          <p:nvPr/>
        </p:nvSpPr>
        <p:spPr>
          <a:xfrm>
            <a:off x="100214" y="1559606"/>
            <a:ext cx="1700451" cy="3583893"/>
          </a:xfrm>
          <a:prstGeom prst="rect">
            <a:avLst/>
          </a:prstGeom>
          <a:noFill/>
          <a:ln w="5715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157" y="56418"/>
            <a:ext cx="2212049" cy="4963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00" name="Google Shape;600;p64"/>
          <p:cNvSpPr txBox="1">
            <a:spLocks noGrp="1"/>
          </p:cNvSpPr>
          <p:nvPr>
            <p:ph type="ctrTitle"/>
          </p:nvPr>
        </p:nvSpPr>
        <p:spPr>
          <a:xfrm>
            <a:off x="2711548" y="221156"/>
            <a:ext cx="5294852" cy="1083353"/>
          </a:xfrm>
          <a:prstGeom prst="rect">
            <a:avLst/>
          </a:prstGeom>
        </p:spPr>
        <p:txBody>
          <a:bodyPr spcFirstLastPara="1" wrap="square" lIns="45725" tIns="45725" rIns="45725" bIns="45725" anchor="t" anchorCtr="0">
            <a:noAutofit/>
          </a:bodyPr>
          <a:lstStyle/>
          <a:p>
            <a:r>
              <a:rPr lang="ru-RU" dirty="0"/>
              <a:t>Обновленный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профиль </a:t>
            </a:r>
            <a:br>
              <a:rPr lang="ru-RU" dirty="0"/>
            </a:br>
            <a:r>
              <a:rPr lang="en-US" dirty="0" err="1"/>
              <a:t>Publons</a:t>
            </a:r>
            <a:endParaRPr dirty="0"/>
          </a:p>
        </p:txBody>
      </p:sp>
      <p:sp>
        <p:nvSpPr>
          <p:cNvPr id="601" name="Google Shape;601;p64"/>
          <p:cNvSpPr txBox="1"/>
          <p:nvPr/>
        </p:nvSpPr>
        <p:spPr>
          <a:xfrm>
            <a:off x="2558113" y="1647665"/>
            <a:ext cx="2400900" cy="402000"/>
          </a:xfrm>
          <a:prstGeom prst="rect">
            <a:avLst/>
          </a:prstGeom>
          <a:noFill/>
          <a:ln w="9525" cap="flat" cmpd="sng">
            <a:solidFill>
              <a:srgbClr val="6817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900" dirty="0">
                <a:latin typeface="Roboto"/>
                <a:ea typeface="Roboto"/>
                <a:cs typeface="Roboto"/>
                <a:sym typeface="Roboto"/>
              </a:rPr>
              <a:t>Основные публикации и метрики</a:t>
            </a:r>
            <a:endParaRPr sz="9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2" name="Google Shape;602;p64"/>
          <p:cNvSpPr txBox="1"/>
          <p:nvPr/>
        </p:nvSpPr>
        <p:spPr>
          <a:xfrm>
            <a:off x="2558113" y="2571750"/>
            <a:ext cx="2400900" cy="402000"/>
          </a:xfrm>
          <a:prstGeom prst="rect">
            <a:avLst/>
          </a:prstGeom>
          <a:noFill/>
          <a:ln w="9525" cap="flat" cmpd="sng">
            <a:solidFill>
              <a:srgbClr val="6817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900" dirty="0">
                <a:latin typeface="Roboto"/>
                <a:ea typeface="Roboto"/>
                <a:cs typeface="Roboto"/>
                <a:sym typeface="Roboto"/>
              </a:rPr>
              <a:t>Биография, области исследования, аффилиации и награды</a:t>
            </a:r>
            <a:endParaRPr sz="9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3" name="Google Shape;603;p64"/>
          <p:cNvSpPr txBox="1"/>
          <p:nvPr/>
        </p:nvSpPr>
        <p:spPr>
          <a:xfrm>
            <a:off x="2590850" y="3534430"/>
            <a:ext cx="2400900" cy="402000"/>
          </a:xfrm>
          <a:prstGeom prst="rect">
            <a:avLst/>
          </a:prstGeom>
          <a:noFill/>
          <a:ln w="9525" cap="flat" cmpd="sng">
            <a:solidFill>
              <a:srgbClr val="6817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900" dirty="0">
                <a:latin typeface="Roboto"/>
                <a:ea typeface="Roboto"/>
                <a:cs typeface="Roboto"/>
                <a:sym typeface="Roboto"/>
              </a:rPr>
              <a:t>Высоко цитируемые публикации</a:t>
            </a:r>
            <a:endParaRPr sz="9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5" name="Google Shape;605;p64"/>
          <p:cNvSpPr txBox="1"/>
          <p:nvPr/>
        </p:nvSpPr>
        <p:spPr>
          <a:xfrm>
            <a:off x="2590850" y="4340900"/>
            <a:ext cx="2400900" cy="402000"/>
          </a:xfrm>
          <a:prstGeom prst="rect">
            <a:avLst/>
          </a:prstGeom>
          <a:noFill/>
          <a:ln w="9525" cap="flat" cmpd="sng">
            <a:solidFill>
              <a:srgbClr val="6817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900" dirty="0">
                <a:latin typeface="Roboto"/>
                <a:ea typeface="Roboto"/>
                <a:cs typeface="Roboto"/>
                <a:sym typeface="Roboto"/>
              </a:rPr>
              <a:t>Количество подтвержденных рецензий и названия журналов</a:t>
            </a:r>
            <a:endParaRPr sz="9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7" name="Google Shape;607;p64"/>
          <p:cNvSpPr/>
          <p:nvPr/>
        </p:nvSpPr>
        <p:spPr>
          <a:xfrm>
            <a:off x="5664000" y="605425"/>
            <a:ext cx="1500300" cy="203850"/>
          </a:xfrm>
          <a:prstGeom prst="rect">
            <a:avLst/>
          </a:prstGeom>
          <a:noFill/>
          <a:ln w="9525" cap="flat" cmpd="sng">
            <a:solidFill>
              <a:srgbClr val="6817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cxnSp>
        <p:nvCxnSpPr>
          <p:cNvPr id="608" name="Google Shape;608;p64"/>
          <p:cNvCxnSpPr>
            <a:cxnSpLocks/>
            <a:stCxn id="602" idx="3"/>
            <a:endCxn id="609" idx="1"/>
          </p:cNvCxnSpPr>
          <p:nvPr/>
        </p:nvCxnSpPr>
        <p:spPr>
          <a:xfrm flipV="1">
            <a:off x="4959013" y="1670275"/>
            <a:ext cx="609062" cy="1102475"/>
          </a:xfrm>
          <a:prstGeom prst="straightConnector1">
            <a:avLst/>
          </a:prstGeom>
          <a:noFill/>
          <a:ln w="9525" cap="flat" cmpd="sng">
            <a:solidFill>
              <a:srgbClr val="6817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9" name="Google Shape;609;p64"/>
          <p:cNvSpPr/>
          <p:nvPr/>
        </p:nvSpPr>
        <p:spPr>
          <a:xfrm>
            <a:off x="5568075" y="870775"/>
            <a:ext cx="1657800" cy="1599000"/>
          </a:xfrm>
          <a:prstGeom prst="rect">
            <a:avLst/>
          </a:prstGeom>
          <a:noFill/>
          <a:ln w="9525" cap="flat" cmpd="sng">
            <a:solidFill>
              <a:srgbClr val="6817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cxnSp>
        <p:nvCxnSpPr>
          <p:cNvPr id="610" name="Google Shape;610;p64"/>
          <p:cNvCxnSpPr>
            <a:stCxn id="603" idx="3"/>
            <a:endCxn id="611" idx="1"/>
          </p:cNvCxnSpPr>
          <p:nvPr/>
        </p:nvCxnSpPr>
        <p:spPr>
          <a:xfrm rot="10800000" flipH="1">
            <a:off x="4991750" y="3313180"/>
            <a:ext cx="563850" cy="422250"/>
          </a:xfrm>
          <a:prstGeom prst="straightConnector1">
            <a:avLst/>
          </a:prstGeom>
          <a:noFill/>
          <a:ln w="9525" cap="flat" cmpd="sng">
            <a:solidFill>
              <a:srgbClr val="6817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1" name="Google Shape;611;p64"/>
          <p:cNvSpPr/>
          <p:nvPr/>
        </p:nvSpPr>
        <p:spPr>
          <a:xfrm>
            <a:off x="5555550" y="2531275"/>
            <a:ext cx="1717200" cy="1563900"/>
          </a:xfrm>
          <a:prstGeom prst="rect">
            <a:avLst/>
          </a:prstGeom>
          <a:noFill/>
          <a:ln w="9525" cap="flat" cmpd="sng">
            <a:solidFill>
              <a:srgbClr val="6817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612" name="Google Shape;612;p64"/>
          <p:cNvSpPr/>
          <p:nvPr/>
        </p:nvSpPr>
        <p:spPr>
          <a:xfrm>
            <a:off x="5555400" y="4210650"/>
            <a:ext cx="1717200" cy="731700"/>
          </a:xfrm>
          <a:prstGeom prst="rect">
            <a:avLst/>
          </a:prstGeom>
          <a:noFill/>
          <a:ln w="9525" cap="flat" cmpd="sng">
            <a:solidFill>
              <a:srgbClr val="6817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cxnSp>
        <p:nvCxnSpPr>
          <p:cNvPr id="613" name="Google Shape;613;p64"/>
          <p:cNvCxnSpPr>
            <a:stCxn id="605" idx="3"/>
            <a:endCxn id="612" idx="1"/>
          </p:cNvCxnSpPr>
          <p:nvPr/>
        </p:nvCxnSpPr>
        <p:spPr>
          <a:xfrm>
            <a:off x="4991750" y="4541900"/>
            <a:ext cx="563700" cy="34650"/>
          </a:xfrm>
          <a:prstGeom prst="straightConnector1">
            <a:avLst/>
          </a:prstGeom>
          <a:noFill/>
          <a:ln w="9525" cap="flat" cmpd="sng">
            <a:solidFill>
              <a:srgbClr val="6817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5" name="Google Shape;615;p64"/>
          <p:cNvSpPr/>
          <p:nvPr/>
        </p:nvSpPr>
        <p:spPr>
          <a:xfrm>
            <a:off x="5152900" y="870775"/>
            <a:ext cx="375900" cy="299400"/>
          </a:xfrm>
          <a:prstGeom prst="rect">
            <a:avLst/>
          </a:prstGeom>
          <a:noFill/>
          <a:ln w="9525" cap="flat" cmpd="sng">
            <a:solidFill>
              <a:srgbClr val="6817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cxnSp>
        <p:nvCxnSpPr>
          <p:cNvPr id="616" name="Google Shape;616;p64"/>
          <p:cNvCxnSpPr>
            <a:cxnSpLocks/>
            <a:stCxn id="601" idx="3"/>
            <a:endCxn id="607" idx="1"/>
          </p:cNvCxnSpPr>
          <p:nvPr/>
        </p:nvCxnSpPr>
        <p:spPr>
          <a:xfrm flipV="1">
            <a:off x="4959013" y="707350"/>
            <a:ext cx="704987" cy="1141315"/>
          </a:xfrm>
          <a:prstGeom prst="bentConnector3">
            <a:avLst>
              <a:gd name="adj1" fmla="val 21404"/>
            </a:avLst>
          </a:prstGeom>
          <a:noFill/>
          <a:ln w="9525" cap="flat" cmpd="sng">
            <a:solidFill>
              <a:srgbClr val="6817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083114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611929-2BC8-4F08-B7E9-5AD9CF4BE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477"/>
            <a:ext cx="9144000" cy="415454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9631FA-A930-422B-B951-160FCB70A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939DBE-1C44-4CA5-97F6-444417A9E090}"/>
              </a:ext>
            </a:extLst>
          </p:cNvPr>
          <p:cNvSpPr/>
          <p:nvPr/>
        </p:nvSpPr>
        <p:spPr>
          <a:xfrm>
            <a:off x="426773" y="2154961"/>
            <a:ext cx="1430161" cy="152141"/>
          </a:xfrm>
          <a:prstGeom prst="rect">
            <a:avLst/>
          </a:prstGeom>
          <a:noFill/>
          <a:ln w="5715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08E4BC-C097-4532-9C2B-F1E39747A10A}"/>
              </a:ext>
            </a:extLst>
          </p:cNvPr>
          <p:cNvSpPr/>
          <p:nvPr/>
        </p:nvSpPr>
        <p:spPr>
          <a:xfrm>
            <a:off x="7498080" y="1097539"/>
            <a:ext cx="661182" cy="274061"/>
          </a:xfrm>
          <a:prstGeom prst="rect">
            <a:avLst/>
          </a:prstGeom>
          <a:noFill/>
          <a:ln w="5715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688" y="795528"/>
            <a:ext cx="7262236" cy="387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itle 2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Arial" charset="0"/>
                <a:cs typeface="Arial" charset="0"/>
              </a:rPr>
              <a:t>Более подробно о наших ресурсах: онлайн-семинары и </a:t>
            </a:r>
            <a:r>
              <a:rPr lang="en-US" dirty="0">
                <a:latin typeface="Arial" charset="0"/>
                <a:cs typeface="Arial" charset="0"/>
              </a:rPr>
              <a:t>YouTube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4010" y="3145536"/>
            <a:ext cx="2318918" cy="1404518"/>
          </a:xfrm>
          <a:prstGeom prst="roundRect">
            <a:avLst>
              <a:gd name="adj" fmla="val 21658"/>
            </a:avLst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6817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74259" y="3145537"/>
            <a:ext cx="2408665" cy="1404517"/>
          </a:xfrm>
          <a:prstGeom prst="roundRect">
            <a:avLst>
              <a:gd name="adj" fmla="val 21658"/>
            </a:avLst>
          </a:prstGeom>
          <a:noFill/>
          <a:ln w="3810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200">
                <a:latin typeface="Arial" charset="0"/>
                <a:cs typeface="Arial" charset="0"/>
              </a:rPr>
              <a:t>Полезные ссылки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331913" y="868363"/>
            <a:ext cx="7056437" cy="292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marL="358775" indent="-358775">
              <a:lnSpc>
                <a:spcPts val="3863"/>
              </a:lnSpc>
              <a:spcAft>
                <a:spcPts val="800"/>
              </a:spcAft>
              <a:buClr>
                <a:schemeClr val="tx2"/>
              </a:buClr>
            </a:pPr>
            <a:r>
              <a:rPr lang="en-US" sz="1500" dirty="0"/>
              <a:t>clarivate.ru</a:t>
            </a:r>
          </a:p>
          <a:p>
            <a:pPr marL="358775" indent="-358775">
              <a:lnSpc>
                <a:spcPts val="3863"/>
              </a:lnSpc>
              <a:spcAft>
                <a:spcPts val="800"/>
              </a:spcAft>
              <a:buClr>
                <a:schemeClr val="tx2"/>
              </a:buClr>
            </a:pPr>
            <a:r>
              <a:rPr lang="en-US" sz="1500" dirty="0"/>
              <a:t>webofscience.com</a:t>
            </a:r>
          </a:p>
          <a:p>
            <a:pPr marL="358775" indent="-358775">
              <a:lnSpc>
                <a:spcPts val="3863"/>
              </a:lnSpc>
              <a:spcAft>
                <a:spcPts val="800"/>
              </a:spcAft>
              <a:buClr>
                <a:schemeClr val="tx2"/>
              </a:buClr>
            </a:pPr>
            <a:r>
              <a:rPr lang="en-US" sz="1500" dirty="0"/>
              <a:t>my.endnote.com</a:t>
            </a:r>
            <a:endParaRPr lang="ru-RU" sz="1500" dirty="0"/>
          </a:p>
          <a:p>
            <a:pPr marL="358775" indent="-358775">
              <a:lnSpc>
                <a:spcPts val="3863"/>
              </a:lnSpc>
              <a:spcAft>
                <a:spcPts val="800"/>
              </a:spcAft>
              <a:buClr>
                <a:schemeClr val="tx2"/>
              </a:buClr>
            </a:pPr>
            <a:r>
              <a:rPr lang="en-US" sz="1500" dirty="0"/>
              <a:t>https://publons.com</a:t>
            </a:r>
          </a:p>
          <a:p>
            <a:pPr marL="358775" indent="-358775">
              <a:lnSpc>
                <a:spcPts val="3863"/>
              </a:lnSpc>
              <a:spcAft>
                <a:spcPts val="800"/>
              </a:spcAft>
              <a:buClr>
                <a:schemeClr val="tx2"/>
              </a:buClr>
            </a:pPr>
            <a:r>
              <a:rPr lang="en-US" sz="1500" dirty="0"/>
              <a:t>youtube.com/</a:t>
            </a:r>
            <a:r>
              <a:rPr lang="en-US" sz="1500" dirty="0" err="1"/>
              <a:t>WOKtrainingsRussian</a:t>
            </a:r>
            <a:endParaRPr lang="en-US" sz="1500" dirty="0"/>
          </a:p>
        </p:txBody>
      </p:sp>
      <p:pic>
        <p:nvPicPr>
          <p:cNvPr id="19" name="Picture 8" descr="https://encrypted-tbn1.gstatic.com/images?q=tbn:ANd9GcTj8kOyrOWrUVmfeDUbIMkwo2PaEB01EPhKeVtYwWhbPGBhbwsddimzuG6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087" y="3349010"/>
            <a:ext cx="36036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ÐÐ°ÑÑÐ¸Ð½ÐºÐ¸ Ð¿Ð¾ Ð·Ð°Ð¿ÑÐ¾ÑÑ endnote">
            <a:extLst>
              <a:ext uri="{FF2B5EF4-FFF2-40B4-BE49-F238E27FC236}">
                <a16:creationId xmlns:a16="http://schemas.microsoft.com/office/drawing/2014/main" id="{DA843418-20DE-4E7A-8C33-0380C9E85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93" y="2192940"/>
            <a:ext cx="507314" cy="5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7485C1-4834-423B-AF85-572E50B90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13" y="1036870"/>
            <a:ext cx="403537" cy="4111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574415-DA8F-433B-AE17-84BD24558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4" y="1626466"/>
            <a:ext cx="403537" cy="411133"/>
          </a:xfrm>
          <a:prstGeom prst="rect">
            <a:avLst/>
          </a:prstGeom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77F2B27A-9137-411F-960A-4FA1B0CFA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26" y="4177072"/>
            <a:ext cx="214834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25" dirty="0"/>
              <a:t>Контактная информация: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125" dirty="0"/>
              <a:t>Varvara.Sosedova@clarivate.com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28B73B-F018-45D5-8697-EBC7EA18C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106" y="2818874"/>
            <a:ext cx="274344" cy="4115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7152E4-BF6A-4ED6-A3CB-2232D6C44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156"/>
            <a:ext cx="9144000" cy="3777187"/>
          </a:xfrm>
          <a:prstGeom prst="rect">
            <a:avLst/>
          </a:prstGeom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latin typeface="Arial" charset="0"/>
                <a:cs typeface="Arial" charset="0"/>
              </a:rPr>
              <a:t>Создание профиля пользователя в </a:t>
            </a:r>
            <a:r>
              <a:rPr lang="en-US">
                <a:latin typeface="Arial" charset="0"/>
                <a:cs typeface="Arial" charset="0"/>
              </a:rPr>
              <a:t>Web of Science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34689" y="1104031"/>
            <a:ext cx="1196948" cy="265940"/>
          </a:xfrm>
          <a:prstGeom prst="rect">
            <a:avLst/>
          </a:prstGeom>
          <a:noFill/>
          <a:ln w="38100">
            <a:solidFill>
              <a:srgbClr val="6817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68CB00"/>
                </a:solidFill>
              </a:ln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9313" y="1705925"/>
            <a:ext cx="4359944" cy="121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31917" y="2084127"/>
            <a:ext cx="3149628" cy="948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97698" y="2916241"/>
            <a:ext cx="3135608" cy="142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9877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861E01-B657-42BF-9087-F1743D89E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1041"/>
            <a:ext cx="9144000" cy="3141417"/>
          </a:xfrm>
          <a:prstGeom prst="rect">
            <a:avLst/>
          </a:prstGeom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latin typeface="Arial" charset="0"/>
                <a:cs typeface="Arial" charset="0"/>
              </a:rPr>
              <a:t>Платформа </a:t>
            </a:r>
            <a:r>
              <a:rPr lang="en-US">
                <a:latin typeface="Arial" charset="0"/>
                <a:cs typeface="Arial" charset="0"/>
              </a:rPr>
              <a:t>Web of Science</a:t>
            </a:r>
            <a:r>
              <a:rPr lang="ru-RU">
                <a:latin typeface="Arial" charset="0"/>
                <a:cs typeface="Arial" charset="0"/>
              </a:rPr>
              <a:t> на русском языке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16995" y="2789234"/>
            <a:ext cx="621361" cy="261068"/>
          </a:xfrm>
          <a:prstGeom prst="rect">
            <a:avLst/>
          </a:prstGeom>
          <a:noFill/>
          <a:ln w="57150">
            <a:solidFill>
              <a:srgbClr val="6817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9B90DD8-DD88-4EB8-914A-DCF35A8A427E}"/>
              </a:ext>
            </a:extLst>
          </p:cNvPr>
          <p:cNvSpPr/>
          <p:nvPr/>
        </p:nvSpPr>
        <p:spPr>
          <a:xfrm>
            <a:off x="8474844" y="975153"/>
            <a:ext cx="621361" cy="261068"/>
          </a:xfrm>
          <a:prstGeom prst="rect">
            <a:avLst/>
          </a:prstGeom>
          <a:noFill/>
          <a:ln w="57150">
            <a:solidFill>
              <a:srgbClr val="1AC60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79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80DC84-FF4A-4487-A3FF-876656B3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09" y="658976"/>
            <a:ext cx="8653182" cy="3918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 по всем базам данных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854C82-09DA-423E-BAC1-4B78EC8477B2}"/>
              </a:ext>
            </a:extLst>
          </p:cNvPr>
          <p:cNvSpPr/>
          <p:nvPr/>
        </p:nvSpPr>
        <p:spPr>
          <a:xfrm>
            <a:off x="289112" y="1770626"/>
            <a:ext cx="1459006" cy="333838"/>
          </a:xfrm>
          <a:prstGeom prst="rect">
            <a:avLst/>
          </a:prstGeom>
          <a:noFill/>
          <a:ln w="38100">
            <a:solidFill>
              <a:srgbClr val="6817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EB4618-D4F9-4B35-8EE6-92F3986BA328}"/>
              </a:ext>
            </a:extLst>
          </p:cNvPr>
          <p:cNvSpPr/>
          <p:nvPr/>
        </p:nvSpPr>
        <p:spPr>
          <a:xfrm>
            <a:off x="1799664" y="1721224"/>
            <a:ext cx="3680011" cy="2802885"/>
          </a:xfrm>
          <a:prstGeom prst="rect">
            <a:avLst/>
          </a:prstGeom>
          <a:noFill/>
          <a:ln w="38100">
            <a:solidFill>
              <a:srgbClr val="6817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5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4857A6-D682-4EBD-8150-F0879041E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82" y="685800"/>
            <a:ext cx="7601636" cy="3862187"/>
          </a:xfrm>
          <a:prstGeom prst="rect">
            <a:avLst/>
          </a:prstGeo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420688" y="385762"/>
            <a:ext cx="8102600" cy="3000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latin typeface="Arial" charset="0"/>
                <a:cs typeface="Arial" charset="0"/>
              </a:rPr>
              <a:t>Поля поиска в </a:t>
            </a:r>
            <a:r>
              <a:rPr lang="en-US">
                <a:latin typeface="Arial" charset="0"/>
                <a:cs typeface="Arial" charset="0"/>
              </a:rPr>
              <a:t>Web of Science Core Collection</a:t>
            </a: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702"/>
            <a:ext cx="2697162" cy="923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BA39C-BA68-4100-A052-9E5E0057D116}"/>
              </a:ext>
            </a:extLst>
          </p:cNvPr>
          <p:cNvSpPr/>
          <p:nvPr/>
        </p:nvSpPr>
        <p:spPr>
          <a:xfrm>
            <a:off x="5698952" y="2028293"/>
            <a:ext cx="1791060" cy="2382341"/>
          </a:xfrm>
          <a:prstGeom prst="rect">
            <a:avLst/>
          </a:prstGeom>
          <a:noFill/>
          <a:ln w="38100">
            <a:solidFill>
              <a:srgbClr val="6817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724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rv_Tmpt_Full-Presentation_16x9_005">
  <a:themeElements>
    <a:clrScheme name="Clarivate Analytic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6817FF"/>
      </a:accent1>
      <a:accent2>
        <a:srgbClr val="1AC604"/>
      </a:accent2>
      <a:accent3>
        <a:srgbClr val="666666"/>
      </a:accent3>
      <a:accent4>
        <a:srgbClr val="E4E4E4"/>
      </a:accent4>
      <a:accent5>
        <a:srgbClr val="F5F5F5"/>
      </a:accent5>
      <a:accent6>
        <a:srgbClr val="000000"/>
      </a:accent6>
      <a:hlink>
        <a:srgbClr val="6817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rv_Tmpt_Full-Presentation_4x3_0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Crv_Tmpt_Full-Presentation_16x9_005</Template>
  <TotalTime>21302</TotalTime>
  <Words>463</Words>
  <Application>Microsoft Office PowerPoint</Application>
  <PresentationFormat>Экран (16:9)</PresentationFormat>
  <Paragraphs>105</Paragraphs>
  <Slides>54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54</vt:i4>
      </vt:variant>
    </vt:vector>
  </HeadingPairs>
  <TitlesOfParts>
    <vt:vector size="67" baseType="lpstr">
      <vt:lpstr>ＭＳ Ｐゴシック</vt:lpstr>
      <vt:lpstr>ＭＳ Ｐゴシック</vt:lpstr>
      <vt:lpstr>Arial</vt:lpstr>
      <vt:lpstr>Arial Black</vt:lpstr>
      <vt:lpstr>Calibri</vt:lpstr>
      <vt:lpstr>Courier New</vt:lpstr>
      <vt:lpstr>Roboto</vt:lpstr>
      <vt:lpstr>Roboto Black</vt:lpstr>
      <vt:lpstr>Roboto Condensed</vt:lpstr>
      <vt:lpstr>Source Sans Pro Light</vt:lpstr>
      <vt:lpstr>Wingdings</vt:lpstr>
      <vt:lpstr>Crv_Tmpt_Full-Presentation_16x9_005</vt:lpstr>
      <vt:lpstr>Crv_Tmpt_Full-Presentation_4x3_001</vt:lpstr>
      <vt:lpstr>Варвара Соседова специалист по обучению клиентов</vt:lpstr>
      <vt:lpstr>Содержание семинара</vt:lpstr>
      <vt:lpstr>Цикл научной деятельности</vt:lpstr>
      <vt:lpstr>Web of Science Core Collection</vt:lpstr>
      <vt:lpstr>Доступ к платформе Web of Science</vt:lpstr>
      <vt:lpstr>Создание профиля пользователя в Web of Science</vt:lpstr>
      <vt:lpstr>Платформа Web of Science на русском языке</vt:lpstr>
      <vt:lpstr>Поиск по всем базам данных</vt:lpstr>
      <vt:lpstr>Поля поиска в Web of Science Core Collection</vt:lpstr>
      <vt:lpstr>Сортировка результатов</vt:lpstr>
      <vt:lpstr>Показатели цитирования</vt:lpstr>
      <vt:lpstr>Панель Уточнение результатов</vt:lpstr>
      <vt:lpstr>Панель Уточнение результатов для анализа результатов поиска</vt:lpstr>
      <vt:lpstr>Панель Уточнение результатов</vt:lpstr>
      <vt:lpstr>Информация о журнале под каждой статьей</vt:lpstr>
      <vt:lpstr>Оповещения о цитированиях</vt:lpstr>
      <vt:lpstr>Сохранение Истории поиска</vt:lpstr>
      <vt:lpstr>Список отмеченных публикаций</vt:lpstr>
      <vt:lpstr>Список отмеченных публикаций</vt:lpstr>
      <vt:lpstr>Сохранение и экспорт результатов поиска</vt:lpstr>
      <vt:lpstr>Полная запись статьи в Web of Science Core Collection</vt:lpstr>
      <vt:lpstr>Список пристатейных ссылок</vt:lpstr>
      <vt:lpstr>Ключевые слова могут помочь вам в проведении нового поиска</vt:lpstr>
      <vt:lpstr>Во время поиска информации можно понять ожидания журнала</vt:lpstr>
      <vt:lpstr>Презентация PowerPoint</vt:lpstr>
      <vt:lpstr>Как найти полный текст статьи?</vt:lpstr>
      <vt:lpstr>- поиск полного текста</vt:lpstr>
      <vt:lpstr>Способы подбора журнала </vt:lpstr>
      <vt:lpstr>Способы подбора журнала</vt:lpstr>
      <vt:lpstr>Детальный анализ с помощью Анализа результатов</vt:lpstr>
      <vt:lpstr>Презентация PowerPoint</vt:lpstr>
      <vt:lpstr>Управление оповещениями </vt:lpstr>
      <vt:lpstr>Подбор журнала для публикации в EndNote</vt:lpstr>
      <vt:lpstr>Презентация PowerPoint</vt:lpstr>
      <vt:lpstr>Анализ журналов в Journal Citation Reports</vt:lpstr>
      <vt:lpstr>Список категорий</vt:lpstr>
      <vt:lpstr>Подбор журнала по нескольким параметрам</vt:lpstr>
      <vt:lpstr>Выбор индикаторов </vt:lpstr>
      <vt:lpstr>Скачивание результатов</vt:lpstr>
      <vt:lpstr>Показатели деятельности журнала в Journal Citation Reports 2017</vt:lpstr>
      <vt:lpstr>Наглядный расчет импакт-фактора</vt:lpstr>
      <vt:lpstr>В JCR всегда можно проверить, есть ли у журнала импакт-фактор</vt:lpstr>
      <vt:lpstr>Или проверить, индексируется ли журнал в Web of Science</vt:lpstr>
      <vt:lpstr>Требования журнала и Рецензентов </vt:lpstr>
      <vt:lpstr>Требования журнала</vt:lpstr>
      <vt:lpstr>Презентация PowerPoint</vt:lpstr>
      <vt:lpstr>Инструкции для авторов</vt:lpstr>
      <vt:lpstr>Презентация PowerPoint</vt:lpstr>
      <vt:lpstr>Презентация PowerPoint</vt:lpstr>
      <vt:lpstr>Презентация PowerPoint</vt:lpstr>
      <vt:lpstr>Обновленный  профиль  Publons</vt:lpstr>
      <vt:lpstr>Презентация PowerPoint</vt:lpstr>
      <vt:lpstr>Более подробно о наших ресурсах: онлайн-семинары и YouTube</vt:lpstr>
      <vt:lpstr>Полезные ссылки</vt:lpstr>
    </vt:vector>
  </TitlesOfParts>
  <Company>Thomson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Sergey Paramonov</dc:creator>
  <cp:lastModifiedBy>Ермилова Диана Борисовна</cp:lastModifiedBy>
  <cp:revision>137</cp:revision>
  <dcterms:created xsi:type="dcterms:W3CDTF">2017-02-10T05:33:48Z</dcterms:created>
  <dcterms:modified xsi:type="dcterms:W3CDTF">2018-12-12T06:54:06Z</dcterms:modified>
</cp:coreProperties>
</file>