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notesMasterIdLst>
    <p:notesMasterId r:id="rId21"/>
  </p:notesMasterIdLst>
  <p:sldIdLst>
    <p:sldId id="256" r:id="rId2"/>
    <p:sldId id="258" r:id="rId3"/>
    <p:sldId id="269" r:id="rId4"/>
    <p:sldId id="259" r:id="rId5"/>
    <p:sldId id="270" r:id="rId6"/>
    <p:sldId id="257" r:id="rId7"/>
    <p:sldId id="260" r:id="rId8"/>
    <p:sldId id="261" r:id="rId9"/>
    <p:sldId id="267" r:id="rId10"/>
    <p:sldId id="268" r:id="rId11"/>
    <p:sldId id="266" r:id="rId12"/>
    <p:sldId id="271" r:id="rId13"/>
    <p:sldId id="272" r:id="rId14"/>
    <p:sldId id="273" r:id="rId15"/>
    <p:sldId id="278" r:id="rId16"/>
    <p:sldId id="274" r:id="rId17"/>
    <p:sldId id="276" r:id="rId18"/>
    <p:sldId id="262" r:id="rId19"/>
    <p:sldId id="28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0066"/>
    <a:srgbClr val="990000"/>
    <a:srgbClr val="003300"/>
    <a:srgbClr val="339933"/>
    <a:srgbClr val="008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3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7E14C-14C7-4EBF-855B-0371DF197B31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4A080-51D7-465B-978D-D8FF42D00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835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4A080-51D7-465B-978D-D8FF42D0011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005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D83E-0AA7-487F-ADA3-EED3F23B9314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D629-32B8-4011-A822-67017A91612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81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D83E-0AA7-487F-ADA3-EED3F23B9314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D629-32B8-4011-A822-67017A916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6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D83E-0AA7-487F-ADA3-EED3F23B9314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D629-32B8-4011-A822-67017A916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01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D83E-0AA7-487F-ADA3-EED3F23B9314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D629-32B8-4011-A822-67017A91612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683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D83E-0AA7-487F-ADA3-EED3F23B9314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D629-32B8-4011-A822-67017A916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42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D83E-0AA7-487F-ADA3-EED3F23B9314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D629-32B8-4011-A822-67017A91612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645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D83E-0AA7-487F-ADA3-EED3F23B9314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D629-32B8-4011-A822-67017A916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79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D83E-0AA7-487F-ADA3-EED3F23B9314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D629-32B8-4011-A822-67017A916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3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D83E-0AA7-487F-ADA3-EED3F23B9314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D629-32B8-4011-A822-67017A916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59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D83E-0AA7-487F-ADA3-EED3F23B9314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D629-32B8-4011-A822-67017A916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31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D83E-0AA7-487F-ADA3-EED3F23B9314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D629-32B8-4011-A822-67017A916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82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D83E-0AA7-487F-ADA3-EED3F23B9314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D629-32B8-4011-A822-67017A916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63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D83E-0AA7-487F-ADA3-EED3F23B9314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D629-32B8-4011-A822-67017A916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10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D83E-0AA7-487F-ADA3-EED3F23B9314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D629-32B8-4011-A822-67017A916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89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D83E-0AA7-487F-ADA3-EED3F23B9314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D629-32B8-4011-A822-67017A916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66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D83E-0AA7-487F-ADA3-EED3F23B9314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D629-32B8-4011-A822-67017A916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D83E-0AA7-487F-ADA3-EED3F23B9314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D629-32B8-4011-A822-67017A916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96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545D83E-0AA7-487F-ADA3-EED3F23B9314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230D629-32B8-4011-A822-67017A916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2709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3095" y="-163546"/>
            <a:ext cx="100695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smtClean="0">
                <a:ln w="19050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ru-RU" sz="6600" dirty="0" smtClean="0">
              <a:ln w="19050" cap="rnd" cmpd="sng" algn="ctr">
                <a:solidFill>
                  <a:srgbClr val="000000"/>
                </a:solidFill>
                <a:prstDash val="solid"/>
                <a:bevel/>
              </a:ln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822" y="131329"/>
            <a:ext cx="7872178" cy="5967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323" y="3429000"/>
            <a:ext cx="58994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Мы женщины!</a:t>
            </a:r>
          </a:p>
          <a:p>
            <a:endParaRPr lang="ru-RU" sz="1200" b="1" i="1" dirty="0" smtClean="0">
              <a:solidFill>
                <a:srgbClr val="FFFF00"/>
              </a:solidFill>
              <a:latin typeface="Monotype Corsiva" panose="03010101010201010101" pitchFamily="66" charset="0"/>
            </a:endParaRPr>
          </a:p>
          <a:p>
            <a:r>
              <a:rPr lang="ru-RU" sz="4800" b="1" i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          и это все о нас…..</a:t>
            </a:r>
            <a:endParaRPr lang="ru-RU" sz="4800" b="1" i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Melodii_beloj_nochi_-_Fortepiannyj_koncert_(x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0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82" y="224272"/>
            <a:ext cx="5035830" cy="622611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7" y="538686"/>
            <a:ext cx="6214375" cy="55972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58510" y="2813574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Я нежно хотел бы уснуть,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Уснуть, - не проснуться...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Далеко-далеко уйти,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Уйти, - не вернуться...</a:t>
            </a:r>
          </a:p>
          <a:p>
            <a:r>
              <a:rPr lang="ru-RU" b="1" dirty="0">
                <a:solidFill>
                  <a:schemeClr val="bg1"/>
                </a:solidFill>
              </a:rPr>
              <a:t>Хотел бы её целовать,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Почти не целуя.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Словами ведь грубо сказать,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Как тонко люблю я</a:t>
            </a:r>
            <a:r>
              <a:rPr lang="ru-RU" b="1" dirty="0" smtClean="0">
                <a:solidFill>
                  <a:schemeClr val="bg1"/>
                </a:solidFill>
              </a:rPr>
              <a:t>...</a:t>
            </a:r>
          </a:p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                           И. Северянин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6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02" y="535425"/>
            <a:ext cx="3880005" cy="5164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289" y="184328"/>
            <a:ext cx="6858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34940" y="2102049"/>
            <a:ext cx="596646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Присела к зеркалу опять,</a:t>
            </a:r>
            <a:br>
              <a:rPr lang="ru-RU" b="1" dirty="0"/>
            </a:br>
            <a:r>
              <a:rPr lang="ru-RU" b="1" dirty="0"/>
              <a:t>в себе, как в роще заоконной,</a:t>
            </a:r>
            <a:br>
              <a:rPr lang="ru-RU" b="1" dirty="0"/>
            </a:br>
            <a:r>
              <a:rPr lang="ru-RU" b="1" dirty="0"/>
              <a:t>всё не решаешься признать</a:t>
            </a:r>
            <a:br>
              <a:rPr lang="ru-RU" b="1" dirty="0"/>
            </a:br>
            <a:r>
              <a:rPr lang="ru-RU" b="1" dirty="0"/>
              <a:t>красы чужой и незнакомой.</a:t>
            </a:r>
          </a:p>
          <a:p>
            <a:r>
              <a:rPr lang="ru-RU" b="1" dirty="0"/>
              <a:t>В тоску заметней седина.</a:t>
            </a:r>
            <a:br>
              <a:rPr lang="ru-RU" b="1" dirty="0"/>
            </a:br>
            <a:r>
              <a:rPr lang="ru-RU" b="1" dirty="0"/>
              <a:t>Так в ясный день в лесу по-летнему</a:t>
            </a:r>
            <a:br>
              <a:rPr lang="ru-RU" b="1" dirty="0"/>
            </a:br>
            <a:r>
              <a:rPr lang="ru-RU" b="1" dirty="0"/>
              <a:t>листва зелёная видна,</a:t>
            </a:r>
            <a:br>
              <a:rPr lang="ru-RU" b="1" dirty="0"/>
            </a:br>
            <a:r>
              <a:rPr lang="ru-RU" b="1" dirty="0"/>
              <a:t>а в хмурый – медная </a:t>
            </a:r>
            <a:r>
              <a:rPr lang="ru-RU" b="1" dirty="0" smtClean="0"/>
              <a:t>заметнее</a:t>
            </a:r>
          </a:p>
          <a:p>
            <a:endParaRPr lang="ru-RU" b="1" dirty="0"/>
          </a:p>
          <a:p>
            <a:r>
              <a:rPr lang="ru-RU" sz="1400" b="1" i="1" dirty="0" smtClean="0"/>
              <a:t>                               </a:t>
            </a:r>
            <a:r>
              <a:rPr lang="ru-RU" sz="1400" dirty="0" smtClean="0"/>
              <a:t>А. Вознесенский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2410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91" y="768122"/>
            <a:ext cx="3666468" cy="45336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6323127" y="3403406"/>
            <a:ext cx="6096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Зачем послал тебя Господь</a:t>
            </a:r>
            <a:br>
              <a:rPr lang="ru-RU" b="1" dirty="0"/>
            </a:br>
            <a:r>
              <a:rPr lang="ru-RU" b="1" dirty="0"/>
              <a:t>и в качестве кого?</a:t>
            </a:r>
            <a:br>
              <a:rPr lang="ru-RU" b="1" dirty="0"/>
            </a:br>
            <a:r>
              <a:rPr lang="ru-RU" b="1" dirty="0"/>
              <a:t>Ведь ты не кровь моя, не плоть</a:t>
            </a:r>
            <a:br>
              <a:rPr lang="ru-RU" b="1" dirty="0"/>
            </a:br>
            <a:r>
              <a:rPr lang="ru-RU" b="1" dirty="0"/>
              <a:t>и, более того,</a:t>
            </a:r>
            <a:br>
              <a:rPr lang="ru-RU" b="1" dirty="0"/>
            </a:br>
            <a:r>
              <a:rPr lang="ru-RU" b="1" dirty="0"/>
              <a:t>ты даже не из этих лет -</a:t>
            </a:r>
            <a:br>
              <a:rPr lang="ru-RU" b="1" dirty="0"/>
            </a:br>
            <a:r>
              <a:rPr lang="ru-RU" b="1" dirty="0"/>
              <a:t>ты из другого дня.</a:t>
            </a:r>
            <a:br>
              <a:rPr lang="ru-RU" b="1" dirty="0"/>
            </a:br>
            <a:r>
              <a:rPr lang="ru-RU" b="1" dirty="0"/>
              <a:t>Зачем послал тебя Господь</a:t>
            </a:r>
            <a:br>
              <a:rPr lang="ru-RU" b="1" dirty="0"/>
            </a:br>
            <a:r>
              <a:rPr lang="ru-RU" b="1" dirty="0"/>
              <a:t>испытывать </a:t>
            </a:r>
            <a:r>
              <a:rPr lang="ru-RU" b="1" dirty="0" smtClean="0"/>
              <a:t>меня.</a:t>
            </a:r>
            <a:endParaRPr lang="ru-RU" i="1" dirty="0" smtClean="0"/>
          </a:p>
          <a:p>
            <a:r>
              <a:rPr lang="ru-RU" sz="1400" dirty="0"/>
              <a:t> </a:t>
            </a:r>
            <a:r>
              <a:rPr lang="ru-RU" sz="1400" dirty="0" smtClean="0"/>
              <a:t>                                                             Ю. </a:t>
            </a:r>
            <a:r>
              <a:rPr lang="ru-RU" sz="1400" dirty="0" err="1" smtClean="0"/>
              <a:t>Левитанский</a:t>
            </a:r>
            <a:endParaRPr lang="ru-RU" sz="1400" dirty="0"/>
          </a:p>
        </p:txBody>
      </p:sp>
      <p:pic>
        <p:nvPicPr>
          <p:cNvPr id="1026" name="Picture 2" descr="http://s56.radikal.ru/i154/0809/f6/7e565996828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642" y="464395"/>
            <a:ext cx="3808239" cy="257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60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106" y="941627"/>
            <a:ext cx="6439709" cy="48297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900961" y="3078605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Как день, светла, но непонятна,</a:t>
            </a:r>
            <a:br>
              <a:rPr lang="ru-RU" b="1" dirty="0"/>
            </a:br>
            <a:r>
              <a:rPr lang="ru-RU" b="1" dirty="0"/>
              <a:t>Вся - явь, но - как обрывок сна,</a:t>
            </a:r>
            <a:br>
              <a:rPr lang="ru-RU" b="1" dirty="0"/>
            </a:br>
            <a:r>
              <a:rPr lang="ru-RU" b="1" dirty="0"/>
              <a:t>Она приходит с речью внятной,</a:t>
            </a:r>
            <a:br>
              <a:rPr lang="ru-RU" b="1" dirty="0"/>
            </a:br>
            <a:r>
              <a:rPr lang="ru-RU" b="1" dirty="0"/>
              <a:t>И вслед за ней - всегда весна.</a:t>
            </a:r>
          </a:p>
          <a:p>
            <a:r>
              <a:rPr lang="ru-RU" b="1" dirty="0"/>
              <a:t>Вот здесь садится и болтает.</a:t>
            </a:r>
            <a:br>
              <a:rPr lang="ru-RU" b="1" dirty="0"/>
            </a:br>
            <a:r>
              <a:rPr lang="ru-RU" b="1" dirty="0"/>
              <a:t>Ей нравится дразнить меня</a:t>
            </a:r>
            <a:br>
              <a:rPr lang="ru-RU" b="1" dirty="0"/>
            </a:br>
            <a:r>
              <a:rPr lang="ru-RU" b="1" dirty="0"/>
              <a:t>И намекать, что всякий знает</a:t>
            </a:r>
            <a:br>
              <a:rPr lang="ru-RU" b="1" dirty="0"/>
            </a:br>
            <a:r>
              <a:rPr lang="ru-RU" b="1" dirty="0"/>
              <a:t>Про тайный вихрь её огн</a:t>
            </a:r>
            <a:r>
              <a:rPr lang="ru-RU" dirty="0"/>
              <a:t>я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sz="1400" dirty="0" smtClean="0"/>
              <a:t>                                                                        А. Блок</a:t>
            </a:r>
            <a:endParaRPr lang="ru-RU" sz="1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59" y="692646"/>
            <a:ext cx="3749365" cy="47719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327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0487" y="3144632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Как неразгаданная тайна,</a:t>
            </a:r>
            <a:br>
              <a:rPr lang="ru-RU" b="1" dirty="0"/>
            </a:br>
            <a:r>
              <a:rPr lang="ru-RU" b="1" dirty="0"/>
              <a:t>Живая прелесть дышит в ней -</a:t>
            </a:r>
            <a:br>
              <a:rPr lang="ru-RU" b="1" dirty="0"/>
            </a:br>
            <a:r>
              <a:rPr lang="ru-RU" b="1" dirty="0"/>
              <a:t>Мы смотрим с трепетом тревожным</a:t>
            </a:r>
            <a:br>
              <a:rPr lang="ru-RU" b="1" dirty="0"/>
            </a:br>
            <a:r>
              <a:rPr lang="ru-RU" b="1" dirty="0"/>
              <a:t>На тихий свет её очей.</a:t>
            </a:r>
          </a:p>
          <a:p>
            <a:r>
              <a:rPr lang="ru-RU" b="1" dirty="0"/>
              <a:t>Земное ль в ней очарованье,</a:t>
            </a:r>
            <a:br>
              <a:rPr lang="ru-RU" b="1" dirty="0"/>
            </a:br>
            <a:r>
              <a:rPr lang="ru-RU" b="1" dirty="0"/>
              <a:t>Иль неземная благодать?</a:t>
            </a:r>
            <a:br>
              <a:rPr lang="ru-RU" b="1" dirty="0"/>
            </a:br>
            <a:r>
              <a:rPr lang="ru-RU" b="1" dirty="0"/>
              <a:t>Душа хотела б ей молиться,</a:t>
            </a:r>
            <a:br>
              <a:rPr lang="ru-RU" b="1" dirty="0"/>
            </a:br>
            <a:r>
              <a:rPr lang="ru-RU" b="1" dirty="0"/>
              <a:t>А сердце рвётся обожать</a:t>
            </a:r>
            <a:r>
              <a:rPr lang="ru-RU" b="1" dirty="0" smtClean="0"/>
              <a:t>...</a:t>
            </a:r>
          </a:p>
          <a:p>
            <a:endParaRPr lang="ru-RU" b="1" dirty="0"/>
          </a:p>
          <a:p>
            <a:r>
              <a:rPr lang="ru-RU" sz="1400" dirty="0" smtClean="0"/>
              <a:t>                                                            Ф. Тютчев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655" y="524108"/>
            <a:ext cx="4575485" cy="563136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68" y="0"/>
            <a:ext cx="2933928" cy="2910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7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834" y="1478417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О женщина, тебе ль не знать</a:t>
            </a:r>
            <a:br>
              <a:rPr lang="ru-RU" b="1" dirty="0"/>
            </a:br>
            <a:r>
              <a:rPr lang="ru-RU" b="1" dirty="0"/>
              <a:t>Себя в Божественной картине?</a:t>
            </a:r>
            <a:br>
              <a:rPr lang="ru-RU" b="1" dirty="0"/>
            </a:br>
            <a:r>
              <a:rPr lang="ru-RU" b="1" dirty="0"/>
              <a:t>Благословлять на Путь и ждать –</a:t>
            </a:r>
            <a:br>
              <a:rPr lang="ru-RU" b="1" dirty="0"/>
            </a:br>
            <a:r>
              <a:rPr lang="ru-RU" b="1" dirty="0"/>
              <a:t>Вот без чего не жить мужчине.</a:t>
            </a:r>
          </a:p>
          <a:p>
            <a:r>
              <a:rPr lang="ru-RU" b="1" dirty="0"/>
              <a:t>И этим знанием тебя</a:t>
            </a:r>
            <a:br>
              <a:rPr lang="ru-RU" b="1" dirty="0"/>
            </a:br>
            <a:r>
              <a:rPr lang="ru-RU" b="1" dirty="0" err="1"/>
              <a:t>Всещедрый</a:t>
            </a:r>
            <a:r>
              <a:rPr lang="ru-RU" b="1" dirty="0"/>
              <a:t> одарил с рожденья,</a:t>
            </a:r>
            <a:br>
              <a:rPr lang="ru-RU" b="1" dirty="0"/>
            </a:br>
            <a:r>
              <a:rPr lang="ru-RU" b="1" dirty="0"/>
              <a:t>Плодоносящая земля –</a:t>
            </a:r>
            <a:br>
              <a:rPr lang="ru-RU" b="1" dirty="0"/>
            </a:br>
            <a:r>
              <a:rPr lang="ru-RU" b="1" dirty="0"/>
              <a:t>Источник </a:t>
            </a:r>
            <a:r>
              <a:rPr lang="ru-RU" b="1" dirty="0" err="1"/>
              <a:t>мировдохновенья</a:t>
            </a:r>
            <a:r>
              <a:rPr lang="ru-RU" b="1" dirty="0" smtClean="0"/>
              <a:t>.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  Т. Травник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236" y="473351"/>
            <a:ext cx="4366082" cy="51607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858" y="1564882"/>
            <a:ext cx="5806707" cy="58067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726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710" y="557561"/>
            <a:ext cx="3928387" cy="52885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301072" y="953550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Мне грустно на тебя смотреть,</a:t>
            </a:r>
            <a:br>
              <a:rPr lang="ru-RU" b="1" dirty="0"/>
            </a:br>
            <a:r>
              <a:rPr lang="ru-RU" b="1" dirty="0"/>
              <a:t>Какая боль, какая жалость!</a:t>
            </a:r>
            <a:br>
              <a:rPr lang="ru-RU" b="1" dirty="0"/>
            </a:br>
            <a:r>
              <a:rPr lang="ru-RU" b="1" dirty="0"/>
              <a:t>Знать, только ивовая медь</a:t>
            </a:r>
            <a:br>
              <a:rPr lang="ru-RU" b="1" dirty="0"/>
            </a:br>
            <a:r>
              <a:rPr lang="ru-RU" b="1" dirty="0"/>
              <a:t>Нам в сентябре с тобой осталась.</a:t>
            </a:r>
          </a:p>
          <a:p>
            <a:r>
              <a:rPr lang="ru-RU" b="1" dirty="0"/>
              <a:t>Чужие губы разнесли</a:t>
            </a:r>
            <a:br>
              <a:rPr lang="ru-RU" b="1" dirty="0"/>
            </a:br>
            <a:r>
              <a:rPr lang="ru-RU" b="1" dirty="0"/>
              <a:t>Твоё тепло и трепет тела.</a:t>
            </a:r>
            <a:br>
              <a:rPr lang="ru-RU" b="1" dirty="0"/>
            </a:br>
            <a:r>
              <a:rPr lang="ru-RU" b="1" dirty="0"/>
              <a:t>Как будто дождик моросит</a:t>
            </a:r>
            <a:br>
              <a:rPr lang="ru-RU" b="1" dirty="0"/>
            </a:br>
            <a:r>
              <a:rPr lang="ru-RU" b="1" dirty="0"/>
              <a:t>С души, немного омертвелой</a:t>
            </a:r>
            <a:r>
              <a:rPr lang="ru-RU" b="1" dirty="0" smtClean="0"/>
              <a:t>.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                                                      </a:t>
            </a:r>
            <a:r>
              <a:rPr lang="ru-RU" dirty="0" smtClean="0"/>
              <a:t>С. Есенин</a:t>
            </a:r>
            <a:endParaRPr lang="ru-RU" dirty="0"/>
          </a:p>
          <a:p>
            <a:endParaRPr lang="ru-RU" dirty="0"/>
          </a:p>
        </p:txBody>
      </p:sp>
      <p:pic>
        <p:nvPicPr>
          <p:cNvPr id="3084" name="Picture 12" descr="http://img-fotki.yandex.ru/get/9359/47407354.cf5/0_13c574_af316d12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7" y="2173519"/>
            <a:ext cx="4519870" cy="435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46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7755" y="3221628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Не бродить, не мять в кустах багряных</a:t>
            </a:r>
            <a:br>
              <a:rPr lang="ru-RU" b="1" dirty="0"/>
            </a:br>
            <a:r>
              <a:rPr lang="ru-RU" b="1" dirty="0"/>
              <a:t>Лебеды и не искать следа.</a:t>
            </a:r>
            <a:br>
              <a:rPr lang="ru-RU" b="1" dirty="0"/>
            </a:br>
            <a:r>
              <a:rPr lang="ru-RU" b="1" dirty="0"/>
              <a:t>Со снопом волос твоих овсяных</a:t>
            </a:r>
            <a:br>
              <a:rPr lang="ru-RU" b="1" dirty="0"/>
            </a:br>
            <a:r>
              <a:rPr lang="ru-RU" b="1" dirty="0" err="1"/>
              <a:t>Отоснилась</a:t>
            </a:r>
            <a:r>
              <a:rPr lang="ru-RU" b="1" dirty="0"/>
              <a:t> ты мне навсегда.</a:t>
            </a:r>
          </a:p>
          <a:p>
            <a:r>
              <a:rPr lang="ru-RU" b="1" dirty="0"/>
              <a:t>С алым соком ягоды на коже,</a:t>
            </a:r>
            <a:br>
              <a:rPr lang="ru-RU" b="1" dirty="0"/>
            </a:br>
            <a:r>
              <a:rPr lang="ru-RU" b="1" dirty="0"/>
              <a:t>Нежная, красивая, была</a:t>
            </a:r>
            <a:br>
              <a:rPr lang="ru-RU" b="1" dirty="0"/>
            </a:br>
            <a:r>
              <a:rPr lang="ru-RU" b="1" dirty="0"/>
              <a:t>На закат ты розовый похожа</a:t>
            </a:r>
            <a:br>
              <a:rPr lang="ru-RU" b="1" dirty="0"/>
            </a:br>
            <a:r>
              <a:rPr lang="ru-RU" b="1" dirty="0"/>
              <a:t>И, как снег, лучиста и светла</a:t>
            </a:r>
            <a:r>
              <a:rPr lang="ru-RU" b="1" dirty="0" smtClean="0"/>
              <a:t>.</a:t>
            </a:r>
          </a:p>
          <a:p>
            <a:endParaRPr lang="ru-RU" b="1" dirty="0"/>
          </a:p>
          <a:p>
            <a:r>
              <a:rPr lang="ru-RU" dirty="0" smtClean="0"/>
              <a:t>                                                           </a:t>
            </a:r>
            <a:r>
              <a:rPr lang="ru-RU" sz="1400" dirty="0" smtClean="0"/>
              <a:t>С. Есенин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75" y="602166"/>
            <a:ext cx="3792909" cy="55533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4" descr="http://boombob.ru/img/picture/Jun/17/531fd56d047c1c8f7db4f80c094dfb0c/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89" y="602166"/>
            <a:ext cx="5997039" cy="573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77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014" y="656757"/>
            <a:ext cx="4227704" cy="51394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87072" y="1451615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Долгим взглядом твоим истомлённая,</a:t>
            </a:r>
            <a:br>
              <a:rPr lang="ru-RU" b="1" dirty="0"/>
            </a:br>
            <a:r>
              <a:rPr lang="ru-RU" b="1" dirty="0"/>
              <a:t>И сама научилась томить.</a:t>
            </a:r>
            <a:br>
              <a:rPr lang="ru-RU" b="1" dirty="0"/>
            </a:br>
            <a:r>
              <a:rPr lang="ru-RU" b="1" dirty="0"/>
              <a:t>Из ребра твоего сотворённая,</a:t>
            </a:r>
            <a:br>
              <a:rPr lang="ru-RU" b="1" dirty="0"/>
            </a:br>
            <a:r>
              <a:rPr lang="ru-RU" b="1" dirty="0"/>
              <a:t>Как могу я тебя не любить?</a:t>
            </a:r>
          </a:p>
          <a:p>
            <a:r>
              <a:rPr lang="ru-RU" b="1" dirty="0"/>
              <a:t>Быть твоею сестрою отрадною</a:t>
            </a:r>
            <a:br>
              <a:rPr lang="ru-RU" b="1" dirty="0"/>
            </a:br>
            <a:r>
              <a:rPr lang="ru-RU" b="1" dirty="0"/>
              <a:t>Мне завещано древней судьбой,</a:t>
            </a:r>
            <a:br>
              <a:rPr lang="ru-RU" b="1" dirty="0"/>
            </a:br>
            <a:r>
              <a:rPr lang="ru-RU" b="1" dirty="0"/>
              <a:t>А я стала лукавой и жадною</a:t>
            </a:r>
            <a:br>
              <a:rPr lang="ru-RU" b="1" dirty="0"/>
            </a:br>
            <a:r>
              <a:rPr lang="ru-RU" b="1" dirty="0"/>
              <a:t>И сладчайшей твоею рабой</a:t>
            </a:r>
            <a:r>
              <a:rPr lang="ru-RU" b="1" dirty="0" smtClean="0"/>
              <a:t>.</a:t>
            </a:r>
            <a:endParaRPr lang="ru-RU" dirty="0" smtClean="0"/>
          </a:p>
          <a:p>
            <a:endParaRPr lang="ru-RU" dirty="0" smtClean="0"/>
          </a:p>
          <a:p>
            <a:r>
              <a:rPr lang="ru-RU" sz="1400" dirty="0"/>
              <a:t> </a:t>
            </a:r>
            <a:r>
              <a:rPr lang="ru-RU" sz="1400" dirty="0" smtClean="0"/>
              <a:t>                                                                             </a:t>
            </a:r>
            <a:r>
              <a:rPr lang="ru-RU" sz="1400" b="1" dirty="0" smtClean="0"/>
              <a:t>   </a:t>
            </a:r>
            <a:r>
              <a:rPr lang="ru-RU" sz="1400" dirty="0" smtClean="0"/>
              <a:t>А. Ахматова</a:t>
            </a:r>
            <a:endParaRPr lang="ru-RU" sz="1400" dirty="0"/>
          </a:p>
        </p:txBody>
      </p:sp>
      <p:pic>
        <p:nvPicPr>
          <p:cNvPr id="5130" name="Picture 10" descr="http://img-fotki.yandex.ru/get/9555/47407354.cc8/0_13561e_db64183f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234" y="1871997"/>
            <a:ext cx="4760768" cy="476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5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454" y="909205"/>
            <a:ext cx="6574992" cy="49312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058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-148483"/>
            <a:ext cx="6858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083100" y="328051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Милая, славная, нежная женщина,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Ты моя радость и утешение,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Вера, удача, хоть и изменчива,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Мыслям подсказка и сердцу решение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                                                   Т. Травник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8" name="Picture 4" descr="http://data23.i.gallery.ru/albums/gallery/401989-e0873-94689185-m750x740-u72747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39" y="589924"/>
            <a:ext cx="4271514" cy="56896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42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307" y="46057"/>
            <a:ext cx="5021815" cy="681194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66" y="46057"/>
            <a:ext cx="6870795" cy="67010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88944" y="3708988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Вы примиряетесь легко,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Вы снисходительны не в меру,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И вашу мудрость, вашу веру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Теперь я понял глубоко!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Вчера восторженной и шумной,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Тревожной речью порицал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Я ваш ответ благоразумный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И примиренье отвергал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!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                               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                               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И. Аксаков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40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89" y="17474"/>
            <a:ext cx="5193902" cy="668026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878710" y="419566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tx1">
                    <a:lumMod val="95000"/>
                  </a:schemeClr>
                </a:solidFill>
              </a:rPr>
              <a:t>Пройдя небесные ступени,</a:t>
            </a:r>
            <a:br>
              <a:rPr lang="ru-RU" b="1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b="1" dirty="0">
                <a:solidFill>
                  <a:schemeClr val="tx1">
                    <a:lumMod val="95000"/>
                  </a:schemeClr>
                </a:solidFill>
              </a:rPr>
              <a:t>Сквозь тучи устремляя бег,</a:t>
            </a:r>
            <a:br>
              <a:rPr lang="ru-RU" b="1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b="1" dirty="0">
                <a:solidFill>
                  <a:schemeClr val="tx1">
                    <a:lumMod val="95000"/>
                  </a:schemeClr>
                </a:solidFill>
              </a:rPr>
              <a:t>Ты снизошла, как дождь весенний,</a:t>
            </a:r>
            <a:br>
              <a:rPr lang="ru-RU" b="1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b="1" dirty="0">
                <a:solidFill>
                  <a:schemeClr val="tx1">
                    <a:lumMod val="95000"/>
                  </a:schemeClr>
                </a:solidFill>
              </a:rPr>
              <a:t>Размыть в душе последний снег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...</a:t>
            </a:r>
            <a:endParaRPr lang="en-US" dirty="0" smtClean="0">
              <a:solidFill>
                <a:schemeClr val="tx1">
                  <a:lumMod val="9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                    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                     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    </a:t>
            </a:r>
            <a:r>
              <a:rPr lang="ru-RU" sz="1400" dirty="0" smtClean="0">
                <a:solidFill>
                  <a:schemeClr val="tx1">
                    <a:lumMod val="95000"/>
                  </a:schemeClr>
                </a:solidFill>
              </a:rPr>
              <a:t>В. </a:t>
            </a:r>
            <a:r>
              <a:rPr lang="ru-RU" sz="1400" dirty="0" err="1" smtClean="0">
                <a:solidFill>
                  <a:schemeClr val="tx1">
                    <a:lumMod val="95000"/>
                  </a:schemeClr>
                </a:solidFill>
              </a:rPr>
              <a:t>Шершеневич</a:t>
            </a:r>
            <a:endParaRPr lang="en-US" sz="1400" dirty="0" smtClean="0">
              <a:solidFill>
                <a:schemeClr val="tx1">
                  <a:lumMod val="95000"/>
                </a:schemeClr>
              </a:solidFill>
            </a:endParaRPr>
          </a:p>
          <a:p>
            <a:endParaRPr lang="en-US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028" y="184590"/>
            <a:ext cx="5681484" cy="432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4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061" y="204750"/>
            <a:ext cx="4957687" cy="609477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33" y="63740"/>
            <a:ext cx="6619164" cy="661916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21073" y="454519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5"/>
                </a:solidFill>
              </a:rPr>
              <a:t>Ты — женщина, ты — книга между книг,</a:t>
            </a:r>
            <a:br>
              <a:rPr lang="ru-RU" b="1" dirty="0">
                <a:solidFill>
                  <a:schemeClr val="accent5"/>
                </a:solidFill>
              </a:rPr>
            </a:br>
            <a:r>
              <a:rPr lang="ru-RU" b="1" dirty="0">
                <a:solidFill>
                  <a:schemeClr val="accent5"/>
                </a:solidFill>
              </a:rPr>
              <a:t>Ты — свёрнутый, запечатлённый свиток;</a:t>
            </a:r>
            <a:br>
              <a:rPr lang="ru-RU" b="1" dirty="0">
                <a:solidFill>
                  <a:schemeClr val="accent5"/>
                </a:solidFill>
              </a:rPr>
            </a:br>
            <a:r>
              <a:rPr lang="ru-RU" b="1" dirty="0">
                <a:solidFill>
                  <a:schemeClr val="accent5"/>
                </a:solidFill>
              </a:rPr>
              <a:t>В его строках и дум и слов избыток,</a:t>
            </a:r>
            <a:br>
              <a:rPr lang="ru-RU" b="1" dirty="0">
                <a:solidFill>
                  <a:schemeClr val="accent5"/>
                </a:solidFill>
              </a:rPr>
            </a:br>
            <a:r>
              <a:rPr lang="ru-RU" b="1" dirty="0">
                <a:solidFill>
                  <a:schemeClr val="accent5"/>
                </a:solidFill>
              </a:rPr>
              <a:t>В его листах безумен каждый миг</a:t>
            </a:r>
            <a:r>
              <a:rPr lang="ru-RU" b="1" dirty="0" smtClean="0">
                <a:solidFill>
                  <a:schemeClr val="accent5"/>
                </a:solidFill>
              </a:rPr>
              <a:t>.</a:t>
            </a:r>
          </a:p>
          <a:p>
            <a:endParaRPr lang="ru-RU" b="1" dirty="0" smtClean="0">
              <a:solidFill>
                <a:schemeClr val="accent5"/>
              </a:solidFill>
            </a:endParaRPr>
          </a:p>
          <a:p>
            <a:r>
              <a:rPr lang="ru-RU" dirty="0">
                <a:solidFill>
                  <a:schemeClr val="accent5"/>
                </a:solidFill>
              </a:rPr>
              <a:t> </a:t>
            </a:r>
            <a:r>
              <a:rPr lang="ru-RU" dirty="0" smtClean="0">
                <a:solidFill>
                  <a:schemeClr val="accent5"/>
                </a:solidFill>
              </a:rPr>
              <a:t>                                                      В. Брюсов</a:t>
            </a:r>
            <a:endParaRPr lang="ru-RU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20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09" y="202461"/>
            <a:ext cx="5748202" cy="645307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911" y="0"/>
            <a:ext cx="6858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643583" y="75437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Весною женская душа</a:t>
            </a:r>
            <a:br>
              <a:rPr lang="ru-RU" b="1" dirty="0"/>
            </a:br>
            <a:r>
              <a:rPr lang="ru-RU" b="1" dirty="0"/>
              <a:t>Необычайно хороша.</a:t>
            </a:r>
            <a:br>
              <a:rPr lang="ru-RU" b="1" dirty="0"/>
            </a:br>
            <a:r>
              <a:rPr lang="ru-RU" b="1" dirty="0"/>
              <a:t>Она по-детски безмятежна,</a:t>
            </a:r>
            <a:br>
              <a:rPr lang="ru-RU" b="1" dirty="0"/>
            </a:br>
            <a:r>
              <a:rPr lang="ru-RU" b="1" dirty="0"/>
              <a:t>По-матерински неслышна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sz="1400" dirty="0" smtClean="0"/>
              <a:t>                               </a:t>
            </a:r>
            <a:r>
              <a:rPr lang="ru-RU" sz="1400" dirty="0" smtClean="0"/>
              <a:t>Травник</a:t>
            </a:r>
            <a:r>
              <a:rPr lang="ru-RU" sz="1400" dirty="0" smtClean="0"/>
              <a:t> </a:t>
            </a:r>
            <a:r>
              <a:rPr lang="ru-RU" sz="1400" dirty="0" smtClean="0"/>
              <a:t>Т.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78095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105" y="218779"/>
            <a:ext cx="4499138" cy="648524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98" y="32401"/>
            <a:ext cx="6858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31998" y="527925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Время сердцу быть в покое</a:t>
            </a:r>
            <a:br>
              <a:rPr lang="ru-RU" b="1" dirty="0" smtClean="0"/>
            </a:br>
            <a:r>
              <a:rPr lang="ru-RU" b="1" dirty="0" smtClean="0"/>
              <a:t>От волненья своего</a:t>
            </a:r>
            <a:br>
              <a:rPr lang="ru-RU" b="1" dirty="0" smtClean="0"/>
            </a:br>
            <a:r>
              <a:rPr lang="ru-RU" b="1" dirty="0" smtClean="0"/>
              <a:t>С той минуты, как другое</a:t>
            </a:r>
            <a:br>
              <a:rPr lang="ru-RU" b="1" dirty="0" smtClean="0"/>
            </a:br>
            <a:r>
              <a:rPr lang="ru-RU" b="1" dirty="0" smtClean="0"/>
              <a:t>Уж не бьется для него;</a:t>
            </a:r>
            <a:br>
              <a:rPr lang="ru-RU" b="1" dirty="0" smtClean="0"/>
            </a:br>
            <a:r>
              <a:rPr lang="ru-RU" b="1" dirty="0" smtClean="0"/>
              <a:t>Но пускай оно трепещет</a:t>
            </a:r>
            <a:br>
              <a:rPr lang="ru-RU" b="1" dirty="0" smtClean="0"/>
            </a:br>
            <a:r>
              <a:rPr lang="ru-RU" b="1" dirty="0" smtClean="0"/>
              <a:t>То безумной страсти след:</a:t>
            </a:r>
            <a:br>
              <a:rPr lang="ru-RU" b="1" dirty="0" smtClean="0"/>
            </a:br>
            <a:r>
              <a:rPr lang="ru-RU" b="1" dirty="0" smtClean="0"/>
              <a:t>Так все бурно море плещет,</a:t>
            </a:r>
            <a:br>
              <a:rPr lang="ru-RU" b="1" dirty="0" smtClean="0"/>
            </a:br>
            <a:r>
              <a:rPr lang="ru-RU" b="1" dirty="0" smtClean="0"/>
              <a:t>Хоть над ним уж бури нет!</a:t>
            </a:r>
          </a:p>
          <a:p>
            <a:endParaRPr lang="ru-RU" b="1" dirty="0"/>
          </a:p>
          <a:p>
            <a:r>
              <a:rPr lang="ru-RU" b="1" dirty="0" smtClean="0"/>
              <a:t>                         </a:t>
            </a:r>
            <a:r>
              <a:rPr lang="ru-RU" sz="1400" dirty="0" smtClean="0"/>
              <a:t>М. Ю Лермонтов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3202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71" y="643181"/>
            <a:ext cx="3359012" cy="45344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651652" y="1823487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Всегда найдётся женская рука,</a:t>
            </a:r>
            <a:br>
              <a:rPr lang="ru-RU" b="1" dirty="0"/>
            </a:br>
            <a:r>
              <a:rPr lang="ru-RU" b="1" dirty="0"/>
              <a:t>чтобы она, прохладна и легка,</a:t>
            </a:r>
            <a:br>
              <a:rPr lang="ru-RU" b="1" dirty="0"/>
            </a:br>
            <a:r>
              <a:rPr lang="ru-RU" b="1" dirty="0"/>
              <a:t>жалея и немножечко любя,</a:t>
            </a:r>
            <a:br>
              <a:rPr lang="ru-RU" b="1" dirty="0"/>
            </a:br>
            <a:r>
              <a:rPr lang="ru-RU" b="1" dirty="0"/>
              <a:t>как брата, успокоила тебя.</a:t>
            </a:r>
          </a:p>
          <a:p>
            <a:r>
              <a:rPr lang="ru-RU" b="1" dirty="0"/>
              <a:t>Всегда найдётся женское плечо,</a:t>
            </a:r>
            <a:br>
              <a:rPr lang="ru-RU" b="1" dirty="0"/>
            </a:br>
            <a:r>
              <a:rPr lang="ru-RU" b="1" dirty="0"/>
              <a:t>чтобы в него дышал ты горячо,</a:t>
            </a:r>
            <a:br>
              <a:rPr lang="ru-RU" b="1" dirty="0"/>
            </a:br>
            <a:r>
              <a:rPr lang="ru-RU" b="1" dirty="0"/>
              <a:t>припав к нему беспутной головой,</a:t>
            </a:r>
            <a:br>
              <a:rPr lang="ru-RU" b="1" dirty="0"/>
            </a:br>
            <a:r>
              <a:rPr lang="ru-RU" b="1" dirty="0"/>
              <a:t>ему доверив сон мятежный свой</a:t>
            </a:r>
            <a:r>
              <a:rPr lang="ru-RU" b="1" dirty="0" smtClean="0"/>
              <a:t>.</a:t>
            </a:r>
            <a:endParaRPr lang="ru-RU" b="1" i="1" dirty="0" smtClean="0"/>
          </a:p>
          <a:p>
            <a:r>
              <a:rPr lang="ru-RU" sz="1400" b="1" i="1" dirty="0" smtClean="0"/>
              <a:t>                                                                                   </a:t>
            </a:r>
            <a:r>
              <a:rPr lang="ru-RU" sz="1400" dirty="0" smtClean="0"/>
              <a:t>Е. Евтушенко</a:t>
            </a:r>
            <a:endParaRPr lang="ru-RU" sz="1400" dirty="0"/>
          </a:p>
          <a:p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1026" name="Picture 2" descr="http://boombob.ru/img/picture/Jul/05/898aee727450d1f0d9d27364a1f3ddf1/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843" y="1104404"/>
            <a:ext cx="9333494" cy="542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21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317800" y="1443015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Всю жизнь ждала. Устала ждать.</a:t>
            </a:r>
            <a:br>
              <a:rPr lang="ru-RU" b="1" dirty="0"/>
            </a:br>
            <a:r>
              <a:rPr lang="ru-RU" b="1" dirty="0"/>
              <a:t>И улыбнулась. И склонилась.</a:t>
            </a:r>
            <a:br>
              <a:rPr lang="ru-RU" b="1" dirty="0"/>
            </a:br>
            <a:r>
              <a:rPr lang="ru-RU" b="1" dirty="0"/>
              <a:t>Волос распущенная прядь</a:t>
            </a:r>
            <a:br>
              <a:rPr lang="ru-RU" b="1" dirty="0"/>
            </a:br>
            <a:r>
              <a:rPr lang="ru-RU" b="1" dirty="0"/>
              <a:t>На плечи тёмные спустилась.</a:t>
            </a:r>
          </a:p>
          <a:p>
            <a:r>
              <a:rPr lang="ru-RU" b="1" dirty="0"/>
              <a:t>Мир не велик и не богат -</a:t>
            </a:r>
            <a:br>
              <a:rPr lang="ru-RU" b="1" dirty="0"/>
            </a:br>
            <a:r>
              <a:rPr lang="ru-RU" b="1" dirty="0"/>
              <a:t>И не глядеть бы взором чёрным!</a:t>
            </a:r>
            <a:br>
              <a:rPr lang="ru-RU" b="1" dirty="0"/>
            </a:br>
            <a:r>
              <a:rPr lang="ru-RU" b="1" dirty="0"/>
              <a:t>Ведь только люди говорят,</a:t>
            </a:r>
            <a:br>
              <a:rPr lang="ru-RU" b="1" dirty="0"/>
            </a:br>
            <a:r>
              <a:rPr lang="ru-RU" b="1" dirty="0"/>
              <a:t>Что надо ждать и быть покорным</a:t>
            </a:r>
            <a:r>
              <a:rPr lang="ru-RU" b="1" dirty="0" smtClean="0"/>
              <a:t>..</a:t>
            </a:r>
          </a:p>
          <a:p>
            <a:endParaRPr lang="ru-RU" b="1" dirty="0"/>
          </a:p>
          <a:p>
            <a:r>
              <a:rPr lang="ru-RU" sz="1400" b="1" dirty="0" smtClean="0"/>
              <a:t>                                                           А. Блок</a:t>
            </a:r>
            <a:endParaRPr lang="ru-RU" sz="1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07" y="813988"/>
            <a:ext cx="3894809" cy="49176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Picture 4" descr="http://img1.liveinternet.ru/images/attach/c/8/125/390/125390877_t6pfj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40" y="2874176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85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атовое стекло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1003</TotalTime>
  <Words>104</Words>
  <Application>Microsoft Office PowerPoint</Application>
  <PresentationFormat>Широкоэкранный</PresentationFormat>
  <Paragraphs>60</Paragraphs>
  <Slides>19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 Black</vt:lpstr>
      <vt:lpstr>Calibri</vt:lpstr>
      <vt:lpstr>Century Gothic</vt:lpstr>
      <vt:lpstr>Monotype Corsiva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Медиатека- Администратор</dc:creator>
  <cp:lastModifiedBy>Медиатека- Администратор</cp:lastModifiedBy>
  <cp:revision>122</cp:revision>
  <dcterms:created xsi:type="dcterms:W3CDTF">2016-04-21T10:51:36Z</dcterms:created>
  <dcterms:modified xsi:type="dcterms:W3CDTF">2017-02-27T10:12:39Z</dcterms:modified>
</cp:coreProperties>
</file>